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57" r:id="rId3"/>
    <p:sldId id="270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6"/>
  </p:normalViewPr>
  <p:slideViewPr>
    <p:cSldViewPr snapToGrid="0" snapToObjects="1">
      <p:cViewPr varScale="1">
        <p:scale>
          <a:sx n="101" d="100"/>
          <a:sy n="101" d="100"/>
        </p:scale>
        <p:origin x="81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80F-3D73-BC44-893D-B133FC8BC008}" type="datetimeFigureOut">
              <a:rPr lang="de-DE" smtClean="0"/>
              <a:t>03.12.2023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9158-7F8D-264A-8C5F-FAFB26EBB4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84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80F-3D73-BC44-893D-B133FC8BC008}" type="datetimeFigureOut">
              <a:rPr lang="de-DE" smtClean="0"/>
              <a:t>03.12.2023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9158-7F8D-264A-8C5F-FAFB26EBB4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04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80F-3D73-BC44-893D-B133FC8BC008}" type="datetimeFigureOut">
              <a:rPr lang="de-DE" smtClean="0"/>
              <a:t>03.12.2023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9158-7F8D-264A-8C5F-FAFB26EBB4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89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80F-3D73-BC44-893D-B133FC8BC008}" type="datetimeFigureOut">
              <a:rPr lang="de-DE" smtClean="0"/>
              <a:t>03.12.2023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9158-7F8D-264A-8C5F-FAFB26EBB4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91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80F-3D73-BC44-893D-B133FC8BC008}" type="datetimeFigureOut">
              <a:rPr lang="de-DE" smtClean="0"/>
              <a:t>03.12.2023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9158-7F8D-264A-8C5F-FAFB26EBB4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85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80F-3D73-BC44-893D-B133FC8BC008}" type="datetimeFigureOut">
              <a:rPr lang="de-DE" smtClean="0"/>
              <a:t>03.12.2023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9158-7F8D-264A-8C5F-FAFB26EBB4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26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80F-3D73-BC44-893D-B133FC8BC008}" type="datetimeFigureOut">
              <a:rPr lang="de-DE" smtClean="0"/>
              <a:t>03.12.2023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9158-7F8D-264A-8C5F-FAFB26EBB4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2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80F-3D73-BC44-893D-B133FC8BC008}" type="datetimeFigureOut">
              <a:rPr lang="de-DE" smtClean="0"/>
              <a:t>03.12.2023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9158-7F8D-264A-8C5F-FAFB26EBB4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24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80F-3D73-BC44-893D-B133FC8BC008}" type="datetimeFigureOut">
              <a:rPr lang="de-DE" smtClean="0"/>
              <a:t>03.12.2023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9158-7F8D-264A-8C5F-FAFB26EBB4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37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80F-3D73-BC44-893D-B133FC8BC008}" type="datetimeFigureOut">
              <a:rPr lang="de-DE" smtClean="0"/>
              <a:t>03.12.2023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9158-7F8D-264A-8C5F-FAFB26EBB4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71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80F-3D73-BC44-893D-B133FC8BC008}" type="datetimeFigureOut">
              <a:rPr lang="de-DE" smtClean="0"/>
              <a:t>03.12.2023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E9158-7F8D-264A-8C5F-FAFB26EBB4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7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480F-3D73-BC44-893D-B133FC8BC008}" type="datetimeFigureOut">
              <a:rPr lang="de-DE" smtClean="0"/>
              <a:t>03.12.2023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E9158-7F8D-264A-8C5F-FAFB26EBB464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8">
            <a:extLst>
              <a:ext uri="{FF2B5EF4-FFF2-40B4-BE49-F238E27FC236}">
                <a16:creationId xmlns:a16="http://schemas.microsoft.com/office/drawing/2014/main" id="{82858DC6-3C60-EF4F-B870-2C37BDCCDC3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09" y="0"/>
            <a:ext cx="2208791" cy="1080000"/>
          </a:xfrm>
          <a:prstGeom prst="rect">
            <a:avLst/>
          </a:prstGeom>
        </p:spPr>
      </p:pic>
      <p:pic>
        <p:nvPicPr>
          <p:cNvPr id="8" name="Bild 6">
            <a:extLst>
              <a:ext uri="{FF2B5EF4-FFF2-40B4-BE49-F238E27FC236}">
                <a16:creationId xmlns:a16="http://schemas.microsoft.com/office/drawing/2014/main" id="{FBE63E29-0B26-AA42-B5A1-A94503530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66126" r="1281" b="19003"/>
          <a:stretch/>
        </p:blipFill>
        <p:spPr>
          <a:xfrm>
            <a:off x="0" y="6721233"/>
            <a:ext cx="9150979" cy="1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ugend-praesentiert.d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ugend-praesentiert.d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9404B-8196-40D8-B5AD-A556A0D8E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71" y="4233998"/>
            <a:ext cx="8074058" cy="905452"/>
          </a:xfrm>
        </p:spPr>
        <p:txBody>
          <a:bodyPr>
            <a:normAutofit fontScale="90000"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Jugend präsentiert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C5DA81-6BC6-4D28-84F1-1A02C2A0D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947" y="5483498"/>
            <a:ext cx="7070105" cy="1090804"/>
          </a:xfrm>
        </p:spPr>
        <p:txBody>
          <a:bodyPr>
            <a:normAutofit fontScale="62500" lnSpcReduction="20000"/>
          </a:bodyPr>
          <a:lstStyle/>
          <a:p>
            <a:r>
              <a:rPr lang="de-DE" sz="5000" b="1" dirty="0"/>
              <a:t>Präsentationskompetenzen der Schülerinnen und Schüler stärken,</a:t>
            </a:r>
            <a:br>
              <a:rPr lang="de-DE" sz="5000" b="1" dirty="0"/>
            </a:br>
            <a:r>
              <a:rPr lang="de-DE" sz="5000" b="1" dirty="0" err="1"/>
              <a:t>NaWi</a:t>
            </a:r>
            <a:r>
              <a:rPr lang="de-DE" sz="5000" b="1" dirty="0"/>
              <a:t> erforschen / weiter entdecken</a:t>
            </a:r>
          </a:p>
          <a:p>
            <a:endParaRPr lang="de-DE" dirty="0"/>
          </a:p>
          <a:p>
            <a:endParaRPr lang="de-DE" dirty="0">
              <a:solidFill>
                <a:schemeClr val="bg2"/>
              </a:solidFill>
            </a:endParaRPr>
          </a:p>
        </p:txBody>
      </p:sp>
      <p:pic>
        <p:nvPicPr>
          <p:cNvPr id="6" name="Grafik 5" descr="Ein Bild, das Text enthält.&#10;&#10;Mit hoher Zuverlässigkeit generierte Beschreibung">
            <a:extLst>
              <a:ext uri="{FF2B5EF4-FFF2-40B4-BE49-F238E27FC236}">
                <a16:creationId xmlns:a16="http://schemas.microsoft.com/office/drawing/2014/main" id="{AC4DD492-5DEB-4C50-908C-6B4A16612F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6" r="-1" b="21558"/>
          <a:stretch/>
        </p:blipFill>
        <p:spPr>
          <a:xfrm>
            <a:off x="241301" y="1594448"/>
            <a:ext cx="4094112" cy="1706484"/>
          </a:xfrm>
          <a:prstGeom prst="rect">
            <a:avLst/>
          </a:prstGeom>
        </p:spPr>
      </p:pic>
      <p:pic>
        <p:nvPicPr>
          <p:cNvPr id="4" name="Grafik 3" descr="Ein Bild, das ClipArt enthält.&#10;&#10;Mit hoher Zuverlässigkeit generierte Beschreibung">
            <a:extLst>
              <a:ext uri="{FF2B5EF4-FFF2-40B4-BE49-F238E27FC236}">
                <a16:creationId xmlns:a16="http://schemas.microsoft.com/office/drawing/2014/main" id="{723AEEC9-199A-4EEE-B1D5-7F36364157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" b="-2"/>
          <a:stretch/>
        </p:blipFill>
        <p:spPr>
          <a:xfrm>
            <a:off x="4867643" y="764871"/>
            <a:ext cx="1806430" cy="26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CC965B1-774B-4B5E-A6C9-78936A6AD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0" r="-2" b="1378"/>
          <a:stretch/>
        </p:blipFill>
        <p:spPr>
          <a:xfrm>
            <a:off x="-12" y="857257"/>
            <a:ext cx="6856308" cy="5143493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D74472-CAF1-4BAB-853C-1F301B51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98" y="2633884"/>
            <a:ext cx="4150320" cy="793243"/>
          </a:xfrm>
          <a:solidFill>
            <a:schemeClr val="bg2">
              <a:lumMod val="75000"/>
              <a:alpha val="93000"/>
            </a:schemeClr>
          </a:solidFill>
        </p:spPr>
        <p:txBody>
          <a:bodyPr>
            <a:normAutofit/>
          </a:bodyPr>
          <a:lstStyle/>
          <a:p>
            <a:r>
              <a:rPr lang="de-DE" sz="2475" b="1" dirty="0">
                <a:solidFill>
                  <a:schemeClr val="bg1"/>
                </a:solidFill>
              </a:rPr>
              <a:t>Ziele von Jugend präsentiert</a:t>
            </a:r>
            <a:endParaRPr lang="de-DE" sz="2475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A07587-FA91-420E-8071-AAA02152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22" y="3528463"/>
            <a:ext cx="4150320" cy="3156355"/>
          </a:xfrm>
          <a:solidFill>
            <a:schemeClr val="tx2"/>
          </a:solidFill>
        </p:spPr>
        <p:txBody>
          <a:bodyPr>
            <a:normAutofit lnSpcReduction="10000"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Förderung von selbstständigem Arbeiten</a:t>
            </a:r>
          </a:p>
          <a:p>
            <a:r>
              <a:rPr lang="de-DE" sz="1800" dirty="0">
                <a:solidFill>
                  <a:schemeClr val="bg1"/>
                </a:solidFill>
              </a:rPr>
              <a:t>Umgang mit Feedback</a:t>
            </a:r>
          </a:p>
          <a:p>
            <a:r>
              <a:rPr lang="de-DE" sz="1800" dirty="0">
                <a:solidFill>
                  <a:schemeClr val="bg1"/>
                </a:solidFill>
              </a:rPr>
              <a:t>Freies Sprechen vor Gruppen </a:t>
            </a:r>
          </a:p>
          <a:p>
            <a:r>
              <a:rPr lang="de-DE" sz="1800" dirty="0">
                <a:solidFill>
                  <a:schemeClr val="bg1"/>
                </a:solidFill>
              </a:rPr>
              <a:t>Recherche </a:t>
            </a:r>
          </a:p>
          <a:p>
            <a:r>
              <a:rPr lang="de-DE" sz="1800" dirty="0">
                <a:solidFill>
                  <a:schemeClr val="bg1"/>
                </a:solidFill>
              </a:rPr>
              <a:t>Einsatz von Experimenten</a:t>
            </a:r>
          </a:p>
          <a:p>
            <a:r>
              <a:rPr lang="de-DE" sz="1800" dirty="0">
                <a:solidFill>
                  <a:schemeClr val="bg1"/>
                </a:solidFill>
              </a:rPr>
              <a:t>Prüfung der argumentativen Qualität</a:t>
            </a:r>
          </a:p>
          <a:p>
            <a:r>
              <a:rPr lang="de-DE" sz="1800" dirty="0">
                <a:solidFill>
                  <a:schemeClr val="bg1"/>
                </a:solidFill>
              </a:rPr>
              <a:t>Körpersprache</a:t>
            </a:r>
          </a:p>
          <a:p>
            <a:r>
              <a:rPr lang="de-DE" sz="1800" dirty="0">
                <a:solidFill>
                  <a:schemeClr val="bg1"/>
                </a:solidFill>
              </a:rPr>
              <a:t>…</a:t>
            </a:r>
          </a:p>
          <a:p>
            <a:pPr marL="0" indent="0">
              <a:buNone/>
            </a:pPr>
            <a:endParaRPr lang="de-DE" sz="750" dirty="0">
              <a:solidFill>
                <a:schemeClr val="bg1"/>
              </a:solidFill>
            </a:endParaRPr>
          </a:p>
        </p:txBody>
      </p:sp>
      <p:pic>
        <p:nvPicPr>
          <p:cNvPr id="6" name="Grafik 5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1E0A1C3A-28C8-4798-9768-1E9FFF9F3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4" r="23193"/>
          <a:stretch/>
        </p:blipFill>
        <p:spPr>
          <a:xfrm>
            <a:off x="4278040" y="962348"/>
            <a:ext cx="4801235" cy="5139738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0E28DC0-E685-C2DA-FB4C-FBA4D43D1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992" y="5339258"/>
            <a:ext cx="1219853" cy="7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1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B299B-6442-ADE9-46AF-E42ABAA3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" y="365126"/>
            <a:ext cx="6682409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3600" b="1" dirty="0">
                <a:solidFill>
                  <a:schemeClr val="bg1">
                    <a:lumMod val="95000"/>
                  </a:schemeClr>
                </a:solidFill>
              </a:rPr>
              <a:t>Teilnahme an regionalen und bundesweiten Wettbewerben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39D08E3-35D9-BDB3-3674-44122D64F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0090" y="5936566"/>
            <a:ext cx="965592" cy="556308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8A3F6AC-988F-DA5A-CB4C-8DED15AB8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1826947"/>
            <a:ext cx="9144000" cy="404816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F817DE1-D359-B90D-AA92-B6E3A22374B7}"/>
              </a:ext>
            </a:extLst>
          </p:cNvPr>
          <p:cNvSpPr txBox="1"/>
          <p:nvPr/>
        </p:nvSpPr>
        <p:spPr>
          <a:xfrm>
            <a:off x="866336" y="5728768"/>
            <a:ext cx="460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Quelle: </a:t>
            </a:r>
            <a:r>
              <a:rPr lang="de-DE" dirty="0">
                <a:hlinkClick r:id="rId4"/>
              </a:rPr>
              <a:t>https://jugend-praesentiert.de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3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B299B-6442-ADE9-46AF-E42ABAA3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" y="365126"/>
            <a:ext cx="6682409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3600" b="1" dirty="0">
                <a:solidFill>
                  <a:schemeClr val="bg1">
                    <a:lumMod val="95000"/>
                  </a:schemeClr>
                </a:solidFill>
              </a:rPr>
              <a:t>Bundesfinale 2022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39D08E3-35D9-BDB3-3674-44122D64F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0090" y="5936566"/>
            <a:ext cx="965592" cy="556308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F817DE1-D359-B90D-AA92-B6E3A22374B7}"/>
              </a:ext>
            </a:extLst>
          </p:cNvPr>
          <p:cNvSpPr txBox="1"/>
          <p:nvPr/>
        </p:nvSpPr>
        <p:spPr>
          <a:xfrm>
            <a:off x="968477" y="6051933"/>
            <a:ext cx="460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Quelle: </a:t>
            </a:r>
            <a:r>
              <a:rPr lang="de-DE" dirty="0">
                <a:hlinkClick r:id="rId3"/>
              </a:rPr>
              <a:t>https://jugend-praesentiert.de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189DDF-A076-7B26-E933-73B89B7E2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18" y="1764226"/>
            <a:ext cx="6656004" cy="493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1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"/>
    </mc:Choice>
    <mc:Fallback xmlns="">
      <p:transition advTm="6000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Bildschirmpräsentation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Jugend präsentiert </vt:lpstr>
      <vt:lpstr>Ziele von Jugend präsentiert</vt:lpstr>
      <vt:lpstr>Teilnahme an regionalen und bundesweiten Wettbewerben</vt:lpstr>
      <vt:lpstr>Bundesfinale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 Wilhelm</dc:creator>
  <cp:lastModifiedBy>Tobias Brodzik-Nanitz</cp:lastModifiedBy>
  <cp:revision>317</cp:revision>
  <dcterms:created xsi:type="dcterms:W3CDTF">2018-12-09T21:39:10Z</dcterms:created>
  <dcterms:modified xsi:type="dcterms:W3CDTF">2023-12-03T14:58:25Z</dcterms:modified>
</cp:coreProperties>
</file>