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81" r:id="rId2"/>
    <p:sldId id="266" r:id="rId3"/>
    <p:sldId id="289" r:id="rId4"/>
    <p:sldId id="291" r:id="rId5"/>
    <p:sldId id="28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57" autoAdjust="0"/>
    <p:restoredTop sz="0" autoAdjust="0"/>
  </p:normalViewPr>
  <p:slideViewPr>
    <p:cSldViewPr snapToGrid="0">
      <p:cViewPr varScale="1">
        <p:scale>
          <a:sx n="74" d="100"/>
          <a:sy n="74" d="100"/>
        </p:scale>
        <p:origin x="232" y="5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1" d="100"/>
          <a:sy n="51" d="100"/>
        </p:scale>
        <p:origin x="2692"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3E35CA-B7B5-4BBF-8A28-58FD16451111}" type="datetimeFigureOut">
              <a:rPr lang="en-GB" smtClean="0"/>
              <a:t>14/11/2025</a:t>
            </a:fld>
            <a:endParaRPr lang="en-GB"/>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6072EC-B100-47EB-8820-5A7E968B2866}" type="slidenum">
              <a:rPr lang="en-GB" smtClean="0"/>
              <a:t>‹Nr.›</a:t>
            </a:fld>
            <a:endParaRPr lang="en-GB"/>
          </a:p>
        </p:txBody>
      </p:sp>
    </p:spTree>
    <p:extLst>
      <p:ext uri="{BB962C8B-B14F-4D97-AF65-F5344CB8AC3E}">
        <p14:creationId xmlns:p14="http://schemas.microsoft.com/office/powerpoint/2010/main" val="219204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91450D-CE28-4A77-9083-7C2188D613F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en-GB"/>
          </a:p>
        </p:txBody>
      </p:sp>
      <p:sp>
        <p:nvSpPr>
          <p:cNvPr id="3" name="Untertitel 2">
            <a:extLst>
              <a:ext uri="{FF2B5EF4-FFF2-40B4-BE49-F238E27FC236}">
                <a16:creationId xmlns:a16="http://schemas.microsoft.com/office/drawing/2014/main" id="{8910B767-3B7A-445B-9D10-32003A62C4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GB"/>
          </a:p>
        </p:txBody>
      </p:sp>
      <p:sp>
        <p:nvSpPr>
          <p:cNvPr id="4" name="Datumsplatzhalter 3">
            <a:extLst>
              <a:ext uri="{FF2B5EF4-FFF2-40B4-BE49-F238E27FC236}">
                <a16:creationId xmlns:a16="http://schemas.microsoft.com/office/drawing/2014/main" id="{D0FD75AE-E27B-4EAC-9CE9-7F308F74F0D7}"/>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5" name="Fußzeilenplatzhalter 4">
            <a:extLst>
              <a:ext uri="{FF2B5EF4-FFF2-40B4-BE49-F238E27FC236}">
                <a16:creationId xmlns:a16="http://schemas.microsoft.com/office/drawing/2014/main" id="{7370883C-5598-4240-A997-C227665C0558}"/>
              </a:ext>
            </a:extLst>
          </p:cNvPr>
          <p:cNvSpPr>
            <a:spLocks noGrp="1"/>
          </p:cNvSpPr>
          <p:nvPr>
            <p:ph type="ftr" sz="quarter" idx="11"/>
          </p:nvPr>
        </p:nvSpPr>
        <p:spPr/>
        <p:txBody>
          <a:bodyPr/>
          <a:lstStyle/>
          <a:p>
            <a:endParaRPr lang="en-GB"/>
          </a:p>
        </p:txBody>
      </p:sp>
      <p:sp>
        <p:nvSpPr>
          <p:cNvPr id="6" name="Foliennummernplatzhalter 5">
            <a:extLst>
              <a:ext uri="{FF2B5EF4-FFF2-40B4-BE49-F238E27FC236}">
                <a16:creationId xmlns:a16="http://schemas.microsoft.com/office/drawing/2014/main" id="{36A21653-7CAA-4245-8A1B-5B0B8CE4B59A}"/>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1612516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8ECA67-4B01-418B-B4EE-C15A146F2D41}"/>
              </a:ext>
            </a:extLst>
          </p:cNvPr>
          <p:cNvSpPr>
            <a:spLocks noGrp="1"/>
          </p:cNvSpPr>
          <p:nvPr>
            <p:ph type="title"/>
          </p:nvPr>
        </p:nvSpPr>
        <p:spPr/>
        <p:txBody>
          <a:bodyPr/>
          <a:lstStyle/>
          <a:p>
            <a:r>
              <a:rPr lang="de-DE"/>
              <a:t>Mastertitelformat bearbeiten</a:t>
            </a:r>
            <a:endParaRPr lang="en-GB"/>
          </a:p>
        </p:txBody>
      </p:sp>
      <p:sp>
        <p:nvSpPr>
          <p:cNvPr id="3" name="Vertikaler Textplatzhalter 2">
            <a:extLst>
              <a:ext uri="{FF2B5EF4-FFF2-40B4-BE49-F238E27FC236}">
                <a16:creationId xmlns:a16="http://schemas.microsoft.com/office/drawing/2014/main" id="{5415C67A-C387-4049-B3E7-1B1F0AAF266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Datumsplatzhalter 3">
            <a:extLst>
              <a:ext uri="{FF2B5EF4-FFF2-40B4-BE49-F238E27FC236}">
                <a16:creationId xmlns:a16="http://schemas.microsoft.com/office/drawing/2014/main" id="{BAFA1541-8359-4113-8602-B577DE6EBAED}"/>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5" name="Fußzeilenplatzhalter 4">
            <a:extLst>
              <a:ext uri="{FF2B5EF4-FFF2-40B4-BE49-F238E27FC236}">
                <a16:creationId xmlns:a16="http://schemas.microsoft.com/office/drawing/2014/main" id="{009B1401-6DB8-4F4B-AD6D-7184DE544BC4}"/>
              </a:ext>
            </a:extLst>
          </p:cNvPr>
          <p:cNvSpPr>
            <a:spLocks noGrp="1"/>
          </p:cNvSpPr>
          <p:nvPr>
            <p:ph type="ftr" sz="quarter" idx="11"/>
          </p:nvPr>
        </p:nvSpPr>
        <p:spPr/>
        <p:txBody>
          <a:bodyPr/>
          <a:lstStyle/>
          <a:p>
            <a:endParaRPr lang="en-GB"/>
          </a:p>
        </p:txBody>
      </p:sp>
      <p:sp>
        <p:nvSpPr>
          <p:cNvPr id="6" name="Foliennummernplatzhalter 5">
            <a:extLst>
              <a:ext uri="{FF2B5EF4-FFF2-40B4-BE49-F238E27FC236}">
                <a16:creationId xmlns:a16="http://schemas.microsoft.com/office/drawing/2014/main" id="{3F953BD0-9848-447B-8C43-51321E47C7F1}"/>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2172565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849D4F0-601B-48BF-BC71-ABAA4A4AF8BE}"/>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en-GB"/>
          </a:p>
        </p:txBody>
      </p:sp>
      <p:sp>
        <p:nvSpPr>
          <p:cNvPr id="3" name="Vertikaler Textplatzhalter 2">
            <a:extLst>
              <a:ext uri="{FF2B5EF4-FFF2-40B4-BE49-F238E27FC236}">
                <a16:creationId xmlns:a16="http://schemas.microsoft.com/office/drawing/2014/main" id="{D4C3E18B-889F-4A04-8548-DBF36522F3C7}"/>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Datumsplatzhalter 3">
            <a:extLst>
              <a:ext uri="{FF2B5EF4-FFF2-40B4-BE49-F238E27FC236}">
                <a16:creationId xmlns:a16="http://schemas.microsoft.com/office/drawing/2014/main" id="{2B8BC095-A442-4174-876F-7EEEE82CCBBD}"/>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5" name="Fußzeilenplatzhalter 4">
            <a:extLst>
              <a:ext uri="{FF2B5EF4-FFF2-40B4-BE49-F238E27FC236}">
                <a16:creationId xmlns:a16="http://schemas.microsoft.com/office/drawing/2014/main" id="{38451EED-67F2-4438-9EFE-F1A1F32E530C}"/>
              </a:ext>
            </a:extLst>
          </p:cNvPr>
          <p:cNvSpPr>
            <a:spLocks noGrp="1"/>
          </p:cNvSpPr>
          <p:nvPr>
            <p:ph type="ftr" sz="quarter" idx="11"/>
          </p:nvPr>
        </p:nvSpPr>
        <p:spPr/>
        <p:txBody>
          <a:bodyPr/>
          <a:lstStyle/>
          <a:p>
            <a:endParaRPr lang="en-GB"/>
          </a:p>
        </p:txBody>
      </p:sp>
      <p:sp>
        <p:nvSpPr>
          <p:cNvPr id="6" name="Foliennummernplatzhalter 5">
            <a:extLst>
              <a:ext uri="{FF2B5EF4-FFF2-40B4-BE49-F238E27FC236}">
                <a16:creationId xmlns:a16="http://schemas.microsoft.com/office/drawing/2014/main" id="{C6345F6E-CFE1-4CA6-9121-26CB29590334}"/>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4179079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99A535-4A9C-4C1F-8916-D87230D46F5D}"/>
              </a:ext>
            </a:extLst>
          </p:cNvPr>
          <p:cNvSpPr>
            <a:spLocks noGrp="1"/>
          </p:cNvSpPr>
          <p:nvPr>
            <p:ph type="title"/>
          </p:nvPr>
        </p:nvSpPr>
        <p:spPr/>
        <p:txBody>
          <a:bodyPr/>
          <a:lstStyle/>
          <a:p>
            <a:r>
              <a:rPr lang="de-DE"/>
              <a:t>Mastertitelformat bearbeiten</a:t>
            </a:r>
            <a:endParaRPr lang="en-GB"/>
          </a:p>
        </p:txBody>
      </p:sp>
      <p:sp>
        <p:nvSpPr>
          <p:cNvPr id="3" name="Inhaltsplatzhalter 2">
            <a:extLst>
              <a:ext uri="{FF2B5EF4-FFF2-40B4-BE49-F238E27FC236}">
                <a16:creationId xmlns:a16="http://schemas.microsoft.com/office/drawing/2014/main" id="{C1C0CE39-32FC-4567-9CE9-F72D526CDCC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Datumsplatzhalter 3">
            <a:extLst>
              <a:ext uri="{FF2B5EF4-FFF2-40B4-BE49-F238E27FC236}">
                <a16:creationId xmlns:a16="http://schemas.microsoft.com/office/drawing/2014/main" id="{95B809B5-9CA4-412B-878C-D4441E81B033}"/>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5" name="Fußzeilenplatzhalter 4">
            <a:extLst>
              <a:ext uri="{FF2B5EF4-FFF2-40B4-BE49-F238E27FC236}">
                <a16:creationId xmlns:a16="http://schemas.microsoft.com/office/drawing/2014/main" id="{6623B09E-A4BD-4F32-AABC-14670EAB367B}"/>
              </a:ext>
            </a:extLst>
          </p:cNvPr>
          <p:cNvSpPr>
            <a:spLocks noGrp="1"/>
          </p:cNvSpPr>
          <p:nvPr>
            <p:ph type="ftr" sz="quarter" idx="11"/>
          </p:nvPr>
        </p:nvSpPr>
        <p:spPr/>
        <p:txBody>
          <a:bodyPr/>
          <a:lstStyle/>
          <a:p>
            <a:endParaRPr lang="en-GB"/>
          </a:p>
        </p:txBody>
      </p:sp>
      <p:sp>
        <p:nvSpPr>
          <p:cNvPr id="6" name="Foliennummernplatzhalter 5">
            <a:extLst>
              <a:ext uri="{FF2B5EF4-FFF2-40B4-BE49-F238E27FC236}">
                <a16:creationId xmlns:a16="http://schemas.microsoft.com/office/drawing/2014/main" id="{D48FDB11-0300-4A00-86B6-183ECFF9E251}"/>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3327851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4DAEB4-8C93-458B-9F9D-F5AFE1871168}"/>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en-GB"/>
          </a:p>
        </p:txBody>
      </p:sp>
      <p:sp>
        <p:nvSpPr>
          <p:cNvPr id="3" name="Textplatzhalter 2">
            <a:extLst>
              <a:ext uri="{FF2B5EF4-FFF2-40B4-BE49-F238E27FC236}">
                <a16:creationId xmlns:a16="http://schemas.microsoft.com/office/drawing/2014/main" id="{8FB7A21E-CB7F-4D46-8C8F-3AACF38218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B27199B-EA59-42F3-B47D-FAF8EE9982DB}"/>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5" name="Fußzeilenplatzhalter 4">
            <a:extLst>
              <a:ext uri="{FF2B5EF4-FFF2-40B4-BE49-F238E27FC236}">
                <a16:creationId xmlns:a16="http://schemas.microsoft.com/office/drawing/2014/main" id="{3C319F23-39F5-4D74-BEF1-6E159187FE89}"/>
              </a:ext>
            </a:extLst>
          </p:cNvPr>
          <p:cNvSpPr>
            <a:spLocks noGrp="1"/>
          </p:cNvSpPr>
          <p:nvPr>
            <p:ph type="ftr" sz="quarter" idx="11"/>
          </p:nvPr>
        </p:nvSpPr>
        <p:spPr/>
        <p:txBody>
          <a:bodyPr/>
          <a:lstStyle/>
          <a:p>
            <a:endParaRPr lang="en-GB"/>
          </a:p>
        </p:txBody>
      </p:sp>
      <p:sp>
        <p:nvSpPr>
          <p:cNvPr id="6" name="Foliennummernplatzhalter 5">
            <a:extLst>
              <a:ext uri="{FF2B5EF4-FFF2-40B4-BE49-F238E27FC236}">
                <a16:creationId xmlns:a16="http://schemas.microsoft.com/office/drawing/2014/main" id="{ADDB6AB8-6FF7-4A2F-B692-D52F97A315F1}"/>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242773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331795-D52A-4500-BB0B-C5ACB4637EA8}"/>
              </a:ext>
            </a:extLst>
          </p:cNvPr>
          <p:cNvSpPr>
            <a:spLocks noGrp="1"/>
          </p:cNvSpPr>
          <p:nvPr>
            <p:ph type="title"/>
          </p:nvPr>
        </p:nvSpPr>
        <p:spPr/>
        <p:txBody>
          <a:bodyPr/>
          <a:lstStyle/>
          <a:p>
            <a:r>
              <a:rPr lang="de-DE"/>
              <a:t>Mastertitelformat bearbeiten</a:t>
            </a:r>
            <a:endParaRPr lang="en-GB"/>
          </a:p>
        </p:txBody>
      </p:sp>
      <p:sp>
        <p:nvSpPr>
          <p:cNvPr id="3" name="Inhaltsplatzhalter 2">
            <a:extLst>
              <a:ext uri="{FF2B5EF4-FFF2-40B4-BE49-F238E27FC236}">
                <a16:creationId xmlns:a16="http://schemas.microsoft.com/office/drawing/2014/main" id="{507F39F6-559C-4661-A060-AB778D49F33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Inhaltsplatzhalter 3">
            <a:extLst>
              <a:ext uri="{FF2B5EF4-FFF2-40B4-BE49-F238E27FC236}">
                <a16:creationId xmlns:a16="http://schemas.microsoft.com/office/drawing/2014/main" id="{6849B19E-804E-4C2E-8133-EF6F3090E89B}"/>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5" name="Datumsplatzhalter 4">
            <a:extLst>
              <a:ext uri="{FF2B5EF4-FFF2-40B4-BE49-F238E27FC236}">
                <a16:creationId xmlns:a16="http://schemas.microsoft.com/office/drawing/2014/main" id="{2E98C234-D190-457C-92EE-D84B2BA3D38B}"/>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6" name="Fußzeilenplatzhalter 5">
            <a:extLst>
              <a:ext uri="{FF2B5EF4-FFF2-40B4-BE49-F238E27FC236}">
                <a16:creationId xmlns:a16="http://schemas.microsoft.com/office/drawing/2014/main" id="{A9F7B6BA-A22D-4060-8D20-4BF2CA27C6D3}"/>
              </a:ext>
            </a:extLst>
          </p:cNvPr>
          <p:cNvSpPr>
            <a:spLocks noGrp="1"/>
          </p:cNvSpPr>
          <p:nvPr>
            <p:ph type="ftr" sz="quarter" idx="11"/>
          </p:nvPr>
        </p:nvSpPr>
        <p:spPr/>
        <p:txBody>
          <a:bodyPr/>
          <a:lstStyle/>
          <a:p>
            <a:endParaRPr lang="en-GB"/>
          </a:p>
        </p:txBody>
      </p:sp>
      <p:sp>
        <p:nvSpPr>
          <p:cNvPr id="7" name="Foliennummernplatzhalter 6">
            <a:extLst>
              <a:ext uri="{FF2B5EF4-FFF2-40B4-BE49-F238E27FC236}">
                <a16:creationId xmlns:a16="http://schemas.microsoft.com/office/drawing/2014/main" id="{EB9236CF-6A40-48A9-B8C8-4BD337AE2BD7}"/>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2147334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473185-6CA0-4911-8307-1EA41DD200F1}"/>
              </a:ext>
            </a:extLst>
          </p:cNvPr>
          <p:cNvSpPr>
            <a:spLocks noGrp="1"/>
          </p:cNvSpPr>
          <p:nvPr>
            <p:ph type="title"/>
          </p:nvPr>
        </p:nvSpPr>
        <p:spPr>
          <a:xfrm>
            <a:off x="839788" y="365125"/>
            <a:ext cx="10515600" cy="1325563"/>
          </a:xfrm>
        </p:spPr>
        <p:txBody>
          <a:bodyPr/>
          <a:lstStyle/>
          <a:p>
            <a:r>
              <a:rPr lang="de-DE"/>
              <a:t>Mastertitelformat bearbeiten</a:t>
            </a:r>
            <a:endParaRPr lang="en-GB"/>
          </a:p>
        </p:txBody>
      </p:sp>
      <p:sp>
        <p:nvSpPr>
          <p:cNvPr id="3" name="Textplatzhalter 2">
            <a:extLst>
              <a:ext uri="{FF2B5EF4-FFF2-40B4-BE49-F238E27FC236}">
                <a16:creationId xmlns:a16="http://schemas.microsoft.com/office/drawing/2014/main" id="{5CA699E3-877A-4810-9FB7-6E43111E6A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73BE5C1E-9EC7-4349-8C0B-723B82A68FA6}"/>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5" name="Textplatzhalter 4">
            <a:extLst>
              <a:ext uri="{FF2B5EF4-FFF2-40B4-BE49-F238E27FC236}">
                <a16:creationId xmlns:a16="http://schemas.microsoft.com/office/drawing/2014/main" id="{C5882E63-BB51-4E84-9C87-FC1850621F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99D3E3F-1DD0-495C-96A3-E651C92A477D}"/>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7" name="Datumsplatzhalter 6">
            <a:extLst>
              <a:ext uri="{FF2B5EF4-FFF2-40B4-BE49-F238E27FC236}">
                <a16:creationId xmlns:a16="http://schemas.microsoft.com/office/drawing/2014/main" id="{A6F4C245-74D3-469C-99FD-9D57C07EA122}"/>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8" name="Fußzeilenplatzhalter 7">
            <a:extLst>
              <a:ext uri="{FF2B5EF4-FFF2-40B4-BE49-F238E27FC236}">
                <a16:creationId xmlns:a16="http://schemas.microsoft.com/office/drawing/2014/main" id="{9947AF85-A46A-45BF-BC64-A5E509CF3775}"/>
              </a:ext>
            </a:extLst>
          </p:cNvPr>
          <p:cNvSpPr>
            <a:spLocks noGrp="1"/>
          </p:cNvSpPr>
          <p:nvPr>
            <p:ph type="ftr" sz="quarter" idx="11"/>
          </p:nvPr>
        </p:nvSpPr>
        <p:spPr/>
        <p:txBody>
          <a:bodyPr/>
          <a:lstStyle/>
          <a:p>
            <a:endParaRPr lang="en-GB"/>
          </a:p>
        </p:txBody>
      </p:sp>
      <p:sp>
        <p:nvSpPr>
          <p:cNvPr id="9" name="Foliennummernplatzhalter 8">
            <a:extLst>
              <a:ext uri="{FF2B5EF4-FFF2-40B4-BE49-F238E27FC236}">
                <a16:creationId xmlns:a16="http://schemas.microsoft.com/office/drawing/2014/main" id="{DD0777F8-1734-46B4-8CB8-E22DA85DEB94}"/>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1522218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762CC3-59F1-4F4D-B72A-DDCCA05FC81E}"/>
              </a:ext>
            </a:extLst>
          </p:cNvPr>
          <p:cNvSpPr>
            <a:spLocks noGrp="1"/>
          </p:cNvSpPr>
          <p:nvPr>
            <p:ph type="title"/>
          </p:nvPr>
        </p:nvSpPr>
        <p:spPr/>
        <p:txBody>
          <a:bodyPr/>
          <a:lstStyle/>
          <a:p>
            <a:r>
              <a:rPr lang="de-DE"/>
              <a:t>Mastertitelformat bearbeiten</a:t>
            </a:r>
            <a:endParaRPr lang="en-GB"/>
          </a:p>
        </p:txBody>
      </p:sp>
      <p:sp>
        <p:nvSpPr>
          <p:cNvPr id="3" name="Datumsplatzhalter 2">
            <a:extLst>
              <a:ext uri="{FF2B5EF4-FFF2-40B4-BE49-F238E27FC236}">
                <a16:creationId xmlns:a16="http://schemas.microsoft.com/office/drawing/2014/main" id="{6FF1A891-DD6D-41C2-B6F2-826AC81422BF}"/>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4" name="Fußzeilenplatzhalter 3">
            <a:extLst>
              <a:ext uri="{FF2B5EF4-FFF2-40B4-BE49-F238E27FC236}">
                <a16:creationId xmlns:a16="http://schemas.microsoft.com/office/drawing/2014/main" id="{00D2E954-A3DF-4FB9-8381-9DC730BB0D5F}"/>
              </a:ext>
            </a:extLst>
          </p:cNvPr>
          <p:cNvSpPr>
            <a:spLocks noGrp="1"/>
          </p:cNvSpPr>
          <p:nvPr>
            <p:ph type="ftr" sz="quarter" idx="11"/>
          </p:nvPr>
        </p:nvSpPr>
        <p:spPr/>
        <p:txBody>
          <a:bodyPr/>
          <a:lstStyle/>
          <a:p>
            <a:endParaRPr lang="en-GB"/>
          </a:p>
        </p:txBody>
      </p:sp>
      <p:sp>
        <p:nvSpPr>
          <p:cNvPr id="5" name="Foliennummernplatzhalter 4">
            <a:extLst>
              <a:ext uri="{FF2B5EF4-FFF2-40B4-BE49-F238E27FC236}">
                <a16:creationId xmlns:a16="http://schemas.microsoft.com/office/drawing/2014/main" id="{EBD8DA53-4A18-4341-B752-F224BA9E4572}"/>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1419535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276DA3B7-20F5-4553-B086-152CE87CB4D9}"/>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3" name="Fußzeilenplatzhalter 2">
            <a:extLst>
              <a:ext uri="{FF2B5EF4-FFF2-40B4-BE49-F238E27FC236}">
                <a16:creationId xmlns:a16="http://schemas.microsoft.com/office/drawing/2014/main" id="{9C45C292-42FE-4090-A327-97AA33BAA987}"/>
              </a:ext>
            </a:extLst>
          </p:cNvPr>
          <p:cNvSpPr>
            <a:spLocks noGrp="1"/>
          </p:cNvSpPr>
          <p:nvPr>
            <p:ph type="ftr" sz="quarter" idx="11"/>
          </p:nvPr>
        </p:nvSpPr>
        <p:spPr/>
        <p:txBody>
          <a:bodyPr/>
          <a:lstStyle/>
          <a:p>
            <a:endParaRPr lang="en-GB"/>
          </a:p>
        </p:txBody>
      </p:sp>
      <p:sp>
        <p:nvSpPr>
          <p:cNvPr id="4" name="Foliennummernplatzhalter 3">
            <a:extLst>
              <a:ext uri="{FF2B5EF4-FFF2-40B4-BE49-F238E27FC236}">
                <a16:creationId xmlns:a16="http://schemas.microsoft.com/office/drawing/2014/main" id="{064927F3-15AC-400D-9F2C-69F3DF8FF867}"/>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663863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323D3C-3569-46C7-BA25-969912A3E8C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GB"/>
          </a:p>
        </p:txBody>
      </p:sp>
      <p:sp>
        <p:nvSpPr>
          <p:cNvPr id="3" name="Inhaltsplatzhalter 2">
            <a:extLst>
              <a:ext uri="{FF2B5EF4-FFF2-40B4-BE49-F238E27FC236}">
                <a16:creationId xmlns:a16="http://schemas.microsoft.com/office/drawing/2014/main" id="{840631E7-7F6A-47C1-8436-A4D9B6B221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Textplatzhalter 3">
            <a:extLst>
              <a:ext uri="{FF2B5EF4-FFF2-40B4-BE49-F238E27FC236}">
                <a16:creationId xmlns:a16="http://schemas.microsoft.com/office/drawing/2014/main" id="{AB40389B-BF7C-4550-B037-CCDDEDE059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7FFA725-82E0-49C7-9B80-3ED46D4C7C93}"/>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6" name="Fußzeilenplatzhalter 5">
            <a:extLst>
              <a:ext uri="{FF2B5EF4-FFF2-40B4-BE49-F238E27FC236}">
                <a16:creationId xmlns:a16="http://schemas.microsoft.com/office/drawing/2014/main" id="{019427C2-03F2-462F-A5C5-5E1490A65DB6}"/>
              </a:ext>
            </a:extLst>
          </p:cNvPr>
          <p:cNvSpPr>
            <a:spLocks noGrp="1"/>
          </p:cNvSpPr>
          <p:nvPr>
            <p:ph type="ftr" sz="quarter" idx="11"/>
          </p:nvPr>
        </p:nvSpPr>
        <p:spPr/>
        <p:txBody>
          <a:bodyPr/>
          <a:lstStyle/>
          <a:p>
            <a:endParaRPr lang="en-GB"/>
          </a:p>
        </p:txBody>
      </p:sp>
      <p:sp>
        <p:nvSpPr>
          <p:cNvPr id="7" name="Foliennummernplatzhalter 6">
            <a:extLst>
              <a:ext uri="{FF2B5EF4-FFF2-40B4-BE49-F238E27FC236}">
                <a16:creationId xmlns:a16="http://schemas.microsoft.com/office/drawing/2014/main" id="{F86B23B5-E87E-41E4-83C6-BF2978DD5F0F}"/>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3849975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895B73-996B-40CE-9426-AE77820D286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GB"/>
          </a:p>
        </p:txBody>
      </p:sp>
      <p:sp>
        <p:nvSpPr>
          <p:cNvPr id="3" name="Bildplatzhalter 2">
            <a:extLst>
              <a:ext uri="{FF2B5EF4-FFF2-40B4-BE49-F238E27FC236}">
                <a16:creationId xmlns:a16="http://schemas.microsoft.com/office/drawing/2014/main" id="{CA0F2DBD-81D9-405E-93FA-4C916D5FC0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platzhalter 3">
            <a:extLst>
              <a:ext uri="{FF2B5EF4-FFF2-40B4-BE49-F238E27FC236}">
                <a16:creationId xmlns:a16="http://schemas.microsoft.com/office/drawing/2014/main" id="{A12EE2F1-30B9-4BBC-8988-6EEED7F0A2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9810AC6-012F-4B34-9345-8F469956E512}"/>
              </a:ext>
            </a:extLst>
          </p:cNvPr>
          <p:cNvSpPr>
            <a:spLocks noGrp="1"/>
          </p:cNvSpPr>
          <p:nvPr>
            <p:ph type="dt" sz="half" idx="10"/>
          </p:nvPr>
        </p:nvSpPr>
        <p:spPr/>
        <p:txBody>
          <a:bodyPr/>
          <a:lstStyle/>
          <a:p>
            <a:fld id="{DC53C7B1-CA6E-4AE2-A1C9-12E41385E6C4}" type="datetimeFigureOut">
              <a:rPr lang="en-GB" smtClean="0"/>
              <a:t>14/11/2025</a:t>
            </a:fld>
            <a:endParaRPr lang="en-GB"/>
          </a:p>
        </p:txBody>
      </p:sp>
      <p:sp>
        <p:nvSpPr>
          <p:cNvPr id="6" name="Fußzeilenplatzhalter 5">
            <a:extLst>
              <a:ext uri="{FF2B5EF4-FFF2-40B4-BE49-F238E27FC236}">
                <a16:creationId xmlns:a16="http://schemas.microsoft.com/office/drawing/2014/main" id="{0DCD20BF-4D10-4894-8D6B-F2114E495844}"/>
              </a:ext>
            </a:extLst>
          </p:cNvPr>
          <p:cNvSpPr>
            <a:spLocks noGrp="1"/>
          </p:cNvSpPr>
          <p:nvPr>
            <p:ph type="ftr" sz="quarter" idx="11"/>
          </p:nvPr>
        </p:nvSpPr>
        <p:spPr/>
        <p:txBody>
          <a:bodyPr/>
          <a:lstStyle/>
          <a:p>
            <a:endParaRPr lang="en-GB"/>
          </a:p>
        </p:txBody>
      </p:sp>
      <p:sp>
        <p:nvSpPr>
          <p:cNvPr id="7" name="Foliennummernplatzhalter 6">
            <a:extLst>
              <a:ext uri="{FF2B5EF4-FFF2-40B4-BE49-F238E27FC236}">
                <a16:creationId xmlns:a16="http://schemas.microsoft.com/office/drawing/2014/main" id="{688AABF3-9BE3-4AD8-97C2-D5D7C92BFF49}"/>
              </a:ext>
            </a:extLst>
          </p:cNvPr>
          <p:cNvSpPr>
            <a:spLocks noGrp="1"/>
          </p:cNvSpPr>
          <p:nvPr>
            <p:ph type="sldNum" sz="quarter" idx="12"/>
          </p:nvPr>
        </p:nvSpPr>
        <p:spPr/>
        <p:txBody>
          <a:bodyPr/>
          <a:lstStyle/>
          <a:p>
            <a:fld id="{6E49B498-70CA-4A4B-83D1-A9E1C0779D6D}" type="slidenum">
              <a:rPr lang="en-GB" smtClean="0"/>
              <a:t>‹Nr.›</a:t>
            </a:fld>
            <a:endParaRPr lang="en-GB"/>
          </a:p>
        </p:txBody>
      </p:sp>
    </p:spTree>
    <p:extLst>
      <p:ext uri="{BB962C8B-B14F-4D97-AF65-F5344CB8AC3E}">
        <p14:creationId xmlns:p14="http://schemas.microsoft.com/office/powerpoint/2010/main" val="1114619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9AB2F004-7B52-49AE-B284-D191F0C38A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GB"/>
          </a:p>
        </p:txBody>
      </p:sp>
      <p:sp>
        <p:nvSpPr>
          <p:cNvPr id="3" name="Textplatzhalter 2">
            <a:extLst>
              <a:ext uri="{FF2B5EF4-FFF2-40B4-BE49-F238E27FC236}">
                <a16:creationId xmlns:a16="http://schemas.microsoft.com/office/drawing/2014/main" id="{8F907FA0-B874-4374-98BC-2D158CBDF3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GB"/>
          </a:p>
        </p:txBody>
      </p:sp>
      <p:sp>
        <p:nvSpPr>
          <p:cNvPr id="4" name="Datumsplatzhalter 3">
            <a:extLst>
              <a:ext uri="{FF2B5EF4-FFF2-40B4-BE49-F238E27FC236}">
                <a16:creationId xmlns:a16="http://schemas.microsoft.com/office/drawing/2014/main" id="{805D6405-8A6C-4739-9E8B-8C67CA0FEF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3C7B1-CA6E-4AE2-A1C9-12E41385E6C4}" type="datetimeFigureOut">
              <a:rPr lang="en-GB" smtClean="0"/>
              <a:t>14/11/2025</a:t>
            </a:fld>
            <a:endParaRPr lang="en-GB"/>
          </a:p>
        </p:txBody>
      </p:sp>
      <p:sp>
        <p:nvSpPr>
          <p:cNvPr id="5" name="Fußzeilenplatzhalter 4">
            <a:extLst>
              <a:ext uri="{FF2B5EF4-FFF2-40B4-BE49-F238E27FC236}">
                <a16:creationId xmlns:a16="http://schemas.microsoft.com/office/drawing/2014/main" id="{70A7F99F-94CB-420B-832A-E4C21730F0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Foliennummernplatzhalter 5">
            <a:extLst>
              <a:ext uri="{FF2B5EF4-FFF2-40B4-BE49-F238E27FC236}">
                <a16:creationId xmlns:a16="http://schemas.microsoft.com/office/drawing/2014/main" id="{37871D14-37CB-4819-8DB9-CF742E8586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49B498-70CA-4A4B-83D1-A9E1C0779D6D}" type="slidenum">
              <a:rPr lang="en-GB" smtClean="0"/>
              <a:t>‹Nr.›</a:t>
            </a:fld>
            <a:endParaRPr lang="en-GB"/>
          </a:p>
        </p:txBody>
      </p:sp>
    </p:spTree>
    <p:extLst>
      <p:ext uri="{BB962C8B-B14F-4D97-AF65-F5344CB8AC3E}">
        <p14:creationId xmlns:p14="http://schemas.microsoft.com/office/powerpoint/2010/main" val="3570900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c 11">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Untertitel 2"/>
          <p:cNvSpPr>
            <a:spLocks noGrp="1"/>
          </p:cNvSpPr>
          <p:nvPr>
            <p:ph type="subTitle" idx="1"/>
          </p:nvPr>
        </p:nvSpPr>
        <p:spPr>
          <a:xfrm>
            <a:off x="7213292" y="1912373"/>
            <a:ext cx="3991501" cy="712036"/>
          </a:xfrm>
        </p:spPr>
        <p:txBody>
          <a:bodyPr>
            <a:noAutofit/>
          </a:bodyPr>
          <a:lstStyle/>
          <a:p>
            <a:pPr>
              <a:lnSpc>
                <a:spcPct val="107000"/>
              </a:lnSpc>
              <a:spcAft>
                <a:spcPts val="800"/>
              </a:spcAft>
            </a:pPr>
            <a:r>
              <a:rPr lang="de-DE" sz="32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Förderangebot: Deutsch als Zweitsprache </a:t>
            </a:r>
          </a:p>
          <a:p>
            <a:pPr>
              <a:lnSpc>
                <a:spcPct val="107000"/>
              </a:lnSpc>
              <a:spcAft>
                <a:spcPts val="800"/>
              </a:spcAft>
            </a:pPr>
            <a:r>
              <a:rPr lang="de-DE" sz="32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(DaZ)</a:t>
            </a:r>
            <a:endParaRPr lang="de-DE" sz="3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de-DE" sz="3200" b="1" dirty="0">
              <a:solidFill>
                <a:schemeClr val="bg1"/>
              </a:solidFill>
            </a:endParaRPr>
          </a:p>
          <a:p>
            <a:pPr algn="l"/>
            <a:endParaRPr lang="de-DE" sz="3200" b="1" dirty="0">
              <a:solidFill>
                <a:schemeClr val="bg1"/>
              </a:solidFill>
            </a:endParaRPr>
          </a:p>
          <a:p>
            <a:pPr algn="l"/>
            <a:endParaRPr lang="de-DE" sz="3200" b="1" dirty="0">
              <a:solidFill>
                <a:schemeClr val="bg1"/>
              </a:solidFill>
            </a:endParaRPr>
          </a:p>
        </p:txBody>
      </p:sp>
      <p:sp>
        <p:nvSpPr>
          <p:cNvPr id="14" name="Oval 13">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368"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fik 4">
            <a:extLst>
              <a:ext uri="{FF2B5EF4-FFF2-40B4-BE49-F238E27FC236}">
                <a16:creationId xmlns:a16="http://schemas.microsoft.com/office/drawing/2014/main" id="{88DFF4F7-9CE2-465A-B83A-7588349E82CD}"/>
              </a:ext>
            </a:extLst>
          </p:cNvPr>
          <p:cNvPicPr>
            <a:picLocks noChangeAspect="1"/>
          </p:cNvPicPr>
          <p:nvPr/>
        </p:nvPicPr>
        <p:blipFill>
          <a:blip r:embed="rId2">
            <a:extLst>
              <a:ext uri="{28A0092B-C50C-407E-A947-70E740481C1C}">
                <a14:useLocalDpi xmlns:a14="http://schemas.microsoft.com/office/drawing/2010/main" val="0"/>
              </a:ext>
            </a:extLst>
          </a:blip>
          <a:srcRect l="1931" t="27156"/>
          <a:stretch/>
        </p:blipFill>
        <p:spPr>
          <a:xfrm>
            <a:off x="1475118" y="2624409"/>
            <a:ext cx="4169949" cy="1609181"/>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Tree>
    <p:extLst>
      <p:ext uri="{BB962C8B-B14F-4D97-AF65-F5344CB8AC3E}">
        <p14:creationId xmlns:p14="http://schemas.microsoft.com/office/powerpoint/2010/main" val="2385038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267F856-33A3-4264-870C-4BD6C287C0D1}"/>
              </a:ext>
            </a:extLst>
          </p:cNvPr>
          <p:cNvSpPr>
            <a:spLocks noGrp="1"/>
          </p:cNvSpPr>
          <p:nvPr>
            <p:ph type="title"/>
          </p:nvPr>
        </p:nvSpPr>
        <p:spPr>
          <a:xfrm>
            <a:off x="776176" y="1116420"/>
            <a:ext cx="3111057" cy="4498316"/>
          </a:xfrm>
        </p:spPr>
        <p:txBody>
          <a:bodyPr>
            <a:normAutofit/>
          </a:bodyPr>
          <a:lstStyle/>
          <a:p>
            <a:r>
              <a:rPr lang="de-DE" sz="2400" b="1" dirty="0">
                <a:solidFill>
                  <a:schemeClr val="bg1"/>
                </a:solidFill>
              </a:rPr>
              <a:t>Sprache ist der Schlüssel zur Bildung – und zur Teilhabe am schulischen und gesellschaftlichen Leben.</a:t>
            </a:r>
            <a:br>
              <a:rPr lang="en-GB" sz="2400" b="1" dirty="0">
                <a:solidFill>
                  <a:schemeClr val="bg1"/>
                </a:solidFill>
              </a:rPr>
            </a:br>
            <a:endParaRPr lang="en-GB" sz="2100" b="1" dirty="0">
              <a:solidFill>
                <a:schemeClr val="bg1"/>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Inhaltsplatzhalter 2">
            <a:extLst>
              <a:ext uri="{FF2B5EF4-FFF2-40B4-BE49-F238E27FC236}">
                <a16:creationId xmlns:a16="http://schemas.microsoft.com/office/drawing/2014/main" id="{D2F5A571-9047-4CFA-A9DF-565F34115B2A}"/>
              </a:ext>
            </a:extLst>
          </p:cNvPr>
          <p:cNvSpPr txBox="1">
            <a:spLocks/>
          </p:cNvSpPr>
          <p:nvPr/>
        </p:nvSpPr>
        <p:spPr>
          <a:xfrm>
            <a:off x="4660361" y="1808586"/>
            <a:ext cx="6068596" cy="321198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Deshalb bieten wir an der Gustav-Heinemann-Schule das Fach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Deutsch als Zweitsprache (DaZ)</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als gezieltes Förderangebot für Schülerinnen und Schüler an, die Deutsch nicht als Muttersprache gelernt haben und ihre Sprachkenntnisse weiter ausbauen möchten.</a:t>
            </a:r>
          </a:p>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DaZ richtet sich an mehrsprachige Jugendliche, die bereits über Deutschkenntnisse verfügen, aber zusätzliche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Unterstützung</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benötigen – zum Beispiel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beim</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Verstehen komplexer Texte, beim Schreiben längerer Aufgaben oder beim Argumentieren in Diskussionen.</a:t>
            </a:r>
          </a:p>
        </p:txBody>
      </p:sp>
    </p:spTree>
    <p:extLst>
      <p:ext uri="{BB962C8B-B14F-4D97-AF65-F5344CB8AC3E}">
        <p14:creationId xmlns:p14="http://schemas.microsoft.com/office/powerpoint/2010/main" val="4284727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267F856-33A3-4264-870C-4BD6C287C0D1}"/>
              </a:ext>
            </a:extLst>
          </p:cNvPr>
          <p:cNvSpPr>
            <a:spLocks noGrp="1"/>
          </p:cNvSpPr>
          <p:nvPr>
            <p:ph type="title"/>
          </p:nvPr>
        </p:nvSpPr>
        <p:spPr>
          <a:xfrm>
            <a:off x="820948" y="1822868"/>
            <a:ext cx="2579229" cy="3059682"/>
          </a:xfrm>
        </p:spPr>
        <p:txBody>
          <a:bodyPr>
            <a:normAutofit/>
          </a:bodyPr>
          <a:lstStyle/>
          <a:p>
            <a:r>
              <a:rPr lang="de-DE" sz="2400" b="1" dirty="0">
                <a:solidFill>
                  <a:schemeClr val="bg1"/>
                </a:solidFill>
              </a:rPr>
              <a:t>Ziele des DaZ-Unterrichts</a:t>
            </a:r>
            <a:br>
              <a:rPr lang="de-DE" sz="2400" b="1" dirty="0">
                <a:solidFill>
                  <a:schemeClr val="bg1"/>
                </a:solidFill>
              </a:rPr>
            </a:br>
            <a:endParaRPr lang="en-GB" sz="2400" b="1" dirty="0">
              <a:solidFill>
                <a:schemeClr val="bg1"/>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6062C8F7-3E19-4476-974C-4730494B496E}"/>
              </a:ext>
            </a:extLst>
          </p:cNvPr>
          <p:cNvSpPr>
            <a:spLocks noGrp="1"/>
          </p:cNvSpPr>
          <p:nvPr>
            <p:ph idx="1"/>
          </p:nvPr>
        </p:nvSpPr>
        <p:spPr>
          <a:xfrm>
            <a:off x="4447308" y="548814"/>
            <a:ext cx="6906491" cy="5990098"/>
          </a:xfrm>
        </p:spPr>
        <p:txBody>
          <a:bodyPr anchor="ctr">
            <a:normAutofit/>
          </a:bodyPr>
          <a:lstStyle/>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Im Mittelpunkt des DaZ-Förderangebots steht die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sprachliche Förderung im schulischen Kontext</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Das bedeutet:</a:t>
            </a:r>
          </a:p>
          <a:p>
            <a:pPr marL="342900" lvl="0" indent="-342900">
              <a:lnSpc>
                <a:spcPct val="107000"/>
              </a:lnSpc>
              <a:spcAft>
                <a:spcPts val="800"/>
              </a:spcAft>
              <a:buSzPts val="1000"/>
              <a:buFont typeface="Symbol" panose="05050102010706020507" pitchFamily="18" charset="2"/>
              <a:buChar char=""/>
              <a:tabLst>
                <a:tab pos="457200" algn="l"/>
              </a:tabLs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Erweiterung des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Wortschatzes</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und der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grammatischen Strukturen</a:t>
            </a:r>
            <a:endParaRPr lang="de-D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Schulung des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Lese- und Hörverstehens</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bei anspruchsvollen Texten</a:t>
            </a:r>
          </a:p>
          <a:p>
            <a:pPr marL="342900" lvl="0" indent="-342900">
              <a:lnSpc>
                <a:spcPct val="107000"/>
              </a:lnSpc>
              <a:spcAft>
                <a:spcPts val="800"/>
              </a:spcAft>
              <a:buSzPts val="1000"/>
              <a:buFont typeface="Symbol" panose="05050102010706020507" pitchFamily="18" charset="2"/>
              <a:buChar char=""/>
              <a:tabLst>
                <a:tab pos="457200" algn="l"/>
              </a:tabLs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Unterstützung beim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Verfassen von Texten</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(z. B. Erörterungen, Interpretationen, Stellungnahmen)</a:t>
            </a:r>
          </a:p>
          <a:p>
            <a:pPr marL="342900" lvl="0" indent="-342900">
              <a:lnSpc>
                <a:spcPct val="107000"/>
              </a:lnSpc>
              <a:spcAft>
                <a:spcPts val="800"/>
              </a:spcAft>
              <a:buSzPts val="1000"/>
              <a:buFont typeface="Symbol" panose="05050102010706020507" pitchFamily="18" charset="2"/>
              <a:buChar char=""/>
              <a:tabLst>
                <a:tab pos="457200" algn="l"/>
              </a:tabLs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Stärkung der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mündlichen Ausdrucksfähigkeit</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in Diskussionen und Präsentationen</a:t>
            </a:r>
          </a:p>
          <a:p>
            <a:pPr marL="342900" lvl="0" indent="-342900">
              <a:lnSpc>
                <a:spcPct val="107000"/>
              </a:lnSpc>
              <a:spcAft>
                <a:spcPts val="800"/>
              </a:spcAft>
              <a:buSzPts val="1000"/>
              <a:buFont typeface="Symbol" panose="05050102010706020507" pitchFamily="18" charset="2"/>
              <a:buChar char=""/>
              <a:tabLst>
                <a:tab pos="457200" algn="l"/>
              </a:tabLs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Förderung der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sprachlichen Sicherheit</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in allen Fächern (z. B. Fachsprache in Geschichte, Biologie oder Politik)</a:t>
            </a:r>
          </a:p>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Ziel ist es, die Schülerinnen und Schüler so zu unterstützen, dass sie den Anforderungen der gymnasialen Oberstufe sprachlich gewachsen sind und ihre Potenziale entfalten können.</a:t>
            </a:r>
          </a:p>
          <a:p>
            <a:pPr marL="0" indent="0">
              <a:buNone/>
            </a:pPr>
            <a:endParaRPr lang="de-DE" dirty="0"/>
          </a:p>
        </p:txBody>
      </p:sp>
    </p:spTree>
    <p:extLst>
      <p:ext uri="{BB962C8B-B14F-4D97-AF65-F5344CB8AC3E}">
        <p14:creationId xmlns:p14="http://schemas.microsoft.com/office/powerpoint/2010/main" val="1891415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267F856-33A3-4264-870C-4BD6C287C0D1}"/>
              </a:ext>
            </a:extLst>
          </p:cNvPr>
          <p:cNvSpPr>
            <a:spLocks noGrp="1"/>
          </p:cNvSpPr>
          <p:nvPr>
            <p:ph type="title"/>
          </p:nvPr>
        </p:nvSpPr>
        <p:spPr>
          <a:xfrm>
            <a:off x="820948" y="1822868"/>
            <a:ext cx="2579229" cy="3059682"/>
          </a:xfrm>
        </p:spPr>
        <p:txBody>
          <a:bodyPr>
            <a:normAutofit/>
          </a:bodyPr>
          <a:lstStyle/>
          <a:p>
            <a:r>
              <a:rPr lang="de-DE" sz="2400" b="1" dirty="0">
                <a:solidFill>
                  <a:schemeClr val="bg1"/>
                </a:solidFill>
              </a:rPr>
              <a:t>Organisation und Teilnahme</a:t>
            </a:r>
            <a:br>
              <a:rPr lang="de-DE" sz="2400" b="1" dirty="0">
                <a:solidFill>
                  <a:schemeClr val="bg1"/>
                </a:solidFill>
              </a:rPr>
            </a:br>
            <a:endParaRPr lang="en-GB" sz="2400" b="1" dirty="0">
              <a:solidFill>
                <a:schemeClr val="bg1"/>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nhaltsplatzhalter 2">
            <a:extLst>
              <a:ext uri="{FF2B5EF4-FFF2-40B4-BE49-F238E27FC236}">
                <a16:creationId xmlns:a16="http://schemas.microsoft.com/office/drawing/2014/main" id="{6062C8F7-3E19-4476-974C-4730494B496E}"/>
              </a:ext>
            </a:extLst>
          </p:cNvPr>
          <p:cNvSpPr>
            <a:spLocks noGrp="1"/>
          </p:cNvSpPr>
          <p:nvPr>
            <p:ph idx="1"/>
          </p:nvPr>
        </p:nvSpPr>
        <p:spPr>
          <a:xfrm>
            <a:off x="4447308" y="548814"/>
            <a:ext cx="6906491" cy="5990098"/>
          </a:xfrm>
        </p:spPr>
        <p:txBody>
          <a:bodyPr anchor="ctr">
            <a:normAutofit/>
          </a:bodyPr>
          <a:lstStyle/>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Der DaZ-Unterricht findet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begleitend zum regulären Fachunterricht</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statt. Die Teilnahme erfolgt nach Empfehlung durch die Deutschlehrkräfte oder auf Wunsch der Schülerinnen und Schüler bzw. ihrer Erziehungsberechtigten. Um eine bessere Einteilung nach Niveau bzw. Bedarfsschwerpunkten vorzunehmen, führen wir zu Beginn eine Überprüfung der Deutschkenntnisse durch.</a:t>
            </a:r>
          </a:p>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Der Unterricht orientiert sich am individuellen Lernstand der Teilnehmenden und kann flexibel angepasst werden. So entsteht ein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geschützter Raum</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in dem sprachliche Kompetenzen gezielt entwickelt und gestärkt werden können – ohne Leistungsdruck, aber mit klarem Ziel: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sprachliche Sicherheit und schulischer Erfolg.</a:t>
            </a:r>
            <a:endParaRPr lang="de-D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e-DE" dirty="0"/>
          </a:p>
        </p:txBody>
      </p:sp>
    </p:spTree>
    <p:extLst>
      <p:ext uri="{BB962C8B-B14F-4D97-AF65-F5344CB8AC3E}">
        <p14:creationId xmlns:p14="http://schemas.microsoft.com/office/powerpoint/2010/main" val="322615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Inhaltsplatzhalter 8">
            <a:extLst>
              <a:ext uri="{FF2B5EF4-FFF2-40B4-BE49-F238E27FC236}">
                <a16:creationId xmlns:a16="http://schemas.microsoft.com/office/drawing/2014/main" id="{BB3D518B-AA42-44ED-B4B2-E2A5FD1A47CE}"/>
              </a:ext>
            </a:extLst>
          </p:cNvPr>
          <p:cNvSpPr txBox="1">
            <a:spLocks noGrp="1"/>
          </p:cNvSpPr>
          <p:nvPr>
            <p:ph idx="1"/>
          </p:nvPr>
        </p:nvSpPr>
        <p:spPr>
          <a:xfrm>
            <a:off x="4406488" y="1360869"/>
            <a:ext cx="6888126" cy="4136261"/>
          </a:xfrm>
          <a:prstGeom prst="rect">
            <a:avLst/>
          </a:prstGeom>
          <a:noFill/>
        </p:spPr>
        <p:txBody>
          <a:bodyPr wrap="square" rtlCol="0">
            <a:spAutoFit/>
          </a:bodyPr>
          <a:lstStyle/>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Viele mehrsprachige Schülerinnen und Schüler bringen wertvolle Ressourcen und Perspektiven mit. Dennoch kann es herausfordernd sein, komplexe schulische Inhalte in einer Sprache zu bearbeiten, die nicht die Erstsprache ist.</a:t>
            </a:r>
          </a:p>
          <a:p>
            <a:pPr>
              <a:lnSpc>
                <a:spcPct val="107000"/>
              </a:lnSpc>
              <a:spcAft>
                <a:spcPts val="800"/>
              </a:spcAft>
            </a:pP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Unser DaZ-Angebot will hier Brücken bauen: Es hilft dabei,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Barrieren abzubauen</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Selbstvertrauen zu stärken</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und </a:t>
            </a: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Chancen zu eröffnen</a:t>
            </a:r>
            <a:r>
              <a:rPr lang="de-DE" sz="1800" kern="100" dirty="0">
                <a:effectLst/>
                <a:latin typeface="Calibri" panose="020F0502020204030204" pitchFamily="34" charset="0"/>
                <a:ea typeface="Calibri" panose="020F0502020204030204" pitchFamily="34" charset="0"/>
                <a:cs typeface="Times New Roman" panose="02020603050405020304" pitchFamily="18" charset="0"/>
              </a:rPr>
              <a:t> – für den schulischen Werdegang, für die berufliche Zukunft und für eine gelingende Teilhabe in einer mehrsprachigen Gesellschaft.</a:t>
            </a:r>
          </a:p>
          <a:p>
            <a:pPr>
              <a:lnSpc>
                <a:spcPct val="107000"/>
              </a:lnSpc>
              <a:spcAft>
                <a:spcPts val="800"/>
              </a:spcAft>
            </a:pPr>
            <a:r>
              <a:rPr lang="de-DE" sz="1800" b="1" kern="100" dirty="0">
                <a:effectLst/>
                <a:latin typeface="Calibri" panose="020F0502020204030204" pitchFamily="34" charset="0"/>
                <a:ea typeface="Calibri" panose="020F0502020204030204" pitchFamily="34" charset="0"/>
                <a:cs typeface="Times New Roman" panose="02020603050405020304" pitchFamily="18" charset="0"/>
              </a:rPr>
              <a:t>DaZ – ein Förderangebot, das Sprache stärkt, Bildung ermöglicht und Vielfalt wertschätzt.</a:t>
            </a:r>
            <a:endParaRPr lang="de-D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e-DE" dirty="0"/>
          </a:p>
        </p:txBody>
      </p:sp>
      <p:sp>
        <p:nvSpPr>
          <p:cNvPr id="7" name="Mond 6">
            <a:extLst>
              <a:ext uri="{FF2B5EF4-FFF2-40B4-BE49-F238E27FC236}">
                <a16:creationId xmlns:a16="http://schemas.microsoft.com/office/drawing/2014/main" id="{BA5AEC6F-185C-47E1-A3B8-E2DAB5C4324A}"/>
              </a:ext>
            </a:extLst>
          </p:cNvPr>
          <p:cNvSpPr/>
          <p:nvPr/>
        </p:nvSpPr>
        <p:spPr>
          <a:xfrm rot="12973029">
            <a:off x="10034428" y="3988280"/>
            <a:ext cx="1327433" cy="2626242"/>
          </a:xfrm>
          <a:prstGeom prst="mo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feld 5">
            <a:extLst>
              <a:ext uri="{FF2B5EF4-FFF2-40B4-BE49-F238E27FC236}">
                <a16:creationId xmlns:a16="http://schemas.microsoft.com/office/drawing/2014/main" id="{D39DD91E-762C-FE35-A858-9C8A98687BD4}"/>
              </a:ext>
            </a:extLst>
          </p:cNvPr>
          <p:cNvSpPr txBox="1"/>
          <p:nvPr/>
        </p:nvSpPr>
        <p:spPr>
          <a:xfrm>
            <a:off x="655674" y="2603721"/>
            <a:ext cx="3192649" cy="470000"/>
          </a:xfrm>
          <a:prstGeom prst="rect">
            <a:avLst/>
          </a:prstGeom>
          <a:noFill/>
        </p:spPr>
        <p:txBody>
          <a:bodyPr wrap="square">
            <a:spAutoFit/>
          </a:bodyPr>
          <a:lstStyle/>
          <a:p>
            <a:pPr>
              <a:lnSpc>
                <a:spcPct val="107000"/>
              </a:lnSpc>
              <a:spcAft>
                <a:spcPts val="800"/>
              </a:spcAft>
            </a:pPr>
            <a:r>
              <a:rPr lang="de-DE"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Warum ist DaZ wichtig?</a:t>
            </a:r>
          </a:p>
        </p:txBody>
      </p:sp>
    </p:spTree>
    <p:extLst>
      <p:ext uri="{BB962C8B-B14F-4D97-AF65-F5344CB8AC3E}">
        <p14:creationId xmlns:p14="http://schemas.microsoft.com/office/powerpoint/2010/main" val="289813420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397</Words>
  <Application>Microsoft Office PowerPoint</Application>
  <PresentationFormat>Breitbild</PresentationFormat>
  <Paragraphs>21</Paragraphs>
  <Slides>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vt:i4>
      </vt:variant>
    </vt:vector>
  </HeadingPairs>
  <TitlesOfParts>
    <vt:vector size="10" baseType="lpstr">
      <vt:lpstr>Arial</vt:lpstr>
      <vt:lpstr>Calibri</vt:lpstr>
      <vt:lpstr>Calibri Light</vt:lpstr>
      <vt:lpstr>Symbol</vt:lpstr>
      <vt:lpstr>Office</vt:lpstr>
      <vt:lpstr>PowerPoint-Präsentation</vt:lpstr>
      <vt:lpstr>Sprache ist der Schlüssel zur Bildung – und zur Teilhabe am schulischen und gesellschaftlichen Leben. </vt:lpstr>
      <vt:lpstr>Ziele des DaZ-Unterrichts </vt:lpstr>
      <vt:lpstr>Organisation und Teilnahme </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Gustav</dc:creator>
  <cp:lastModifiedBy>Gustav</cp:lastModifiedBy>
  <cp:revision>39</cp:revision>
  <dcterms:created xsi:type="dcterms:W3CDTF">2019-08-15T14:57:55Z</dcterms:created>
  <dcterms:modified xsi:type="dcterms:W3CDTF">2025-11-14T09:10:02Z</dcterms:modified>
</cp:coreProperties>
</file>