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sldIdLst>
    <p:sldId id="256" r:id="rId2"/>
    <p:sldId id="257" r:id="rId3"/>
    <p:sldId id="258" r:id="rId4"/>
    <p:sldId id="259" r:id="rId5"/>
    <p:sldId id="260" r:id="rId6"/>
    <p:sldId id="261" r:id="rId7"/>
    <p:sldId id="262" r:id="rId8"/>
  </p:sldIdLst>
  <p:sldSz cx="18288000" cy="10287000"/>
  <p:notesSz cx="6858000" cy="9144000"/>
  <p:embeddedFontLst>
    <p:embeddedFont>
      <p:font typeface="Anantason SemiExpanded Bold" panose="020B0604020202020204" charset="-34"/>
      <p:regular r:id="rId9"/>
    </p:embeddedFont>
    <p:embeddedFont>
      <p:font typeface="Handy Casual" panose="020B0604020202020204" charset="0"/>
      <p:regular r:id="rId10"/>
    </p:embeddedFont>
    <p:embeddedFont>
      <p:font typeface="Questrial" pitchFamily="2" charset="0"/>
      <p:regular r:id="rId11"/>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autoAdjust="0"/>
    <p:restoredTop sz="94622" autoAdjust="0"/>
  </p:normalViewPr>
  <p:slideViewPr>
    <p:cSldViewPr>
      <p:cViewPr varScale="1">
        <p:scale>
          <a:sx n="47" d="100"/>
          <a:sy n="47" d="100"/>
        </p:scale>
        <p:origin x="500" y="4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font" Target="fonts/font3.fntdata"/><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font" Target="fonts/font2.fntdata"/><Relationship Id="rId4" Type="http://schemas.openxmlformats.org/officeDocument/2006/relationships/slide" Target="slides/slide3.xml"/><Relationship Id="rId9" Type="http://schemas.openxmlformats.org/officeDocument/2006/relationships/font" Target="fonts/font1.fntdata"/><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11/10/2025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‹Nr.›</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11/10/2025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‹Nr.›</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11/10/2025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‹Nr.›</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11/10/2025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‹Nr.›</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11/10/2025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‹Nr.›</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11/10/2025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‹Nr.›</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11/10/2025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‹Nr.›</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11/10/2025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‹Nr.›</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11/10/2025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‹Nr.›</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11/10/2025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‹Nr.›</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11/10/2025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‹Nr.›</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11/10/2025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‹Nr.›</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svg"/><Relationship Id="rId7" Type="http://schemas.openxmlformats.org/officeDocument/2006/relationships/image" Target="../media/image6.svg"/><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image" Target="../media/image5.png"/><Relationship Id="rId5" Type="http://schemas.openxmlformats.org/officeDocument/2006/relationships/image" Target="../media/image4.svg"/><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image" Target="../media/image8.svg"/><Relationship Id="rId2" Type="http://schemas.openxmlformats.org/officeDocument/2006/relationships/image" Target="../media/image7.png"/><Relationship Id="rId1" Type="http://schemas.openxmlformats.org/officeDocument/2006/relationships/slideLayout" Target="../slideLayouts/slideLayout7.xml"/><Relationship Id="rId5" Type="http://schemas.openxmlformats.org/officeDocument/2006/relationships/image" Target="../media/image4.svg"/><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8.svg"/><Relationship Id="rId2" Type="http://schemas.openxmlformats.org/officeDocument/2006/relationships/image" Target="../media/image7.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8.svg"/><Relationship Id="rId2" Type="http://schemas.openxmlformats.org/officeDocument/2006/relationships/image" Target="../media/image7.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10.svg"/><Relationship Id="rId2" Type="http://schemas.openxmlformats.org/officeDocument/2006/relationships/image" Target="../media/image9.png"/><Relationship Id="rId1" Type="http://schemas.openxmlformats.org/officeDocument/2006/relationships/slideLayout" Target="../slideLayouts/slideLayout7.xml"/><Relationship Id="rId5" Type="http://schemas.openxmlformats.org/officeDocument/2006/relationships/image" Target="../media/image8.svg"/><Relationship Id="rId4" Type="http://schemas.openxmlformats.org/officeDocument/2006/relationships/image" Target="../media/image7.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F8F0E5"/>
        </a:solidFill>
        <a:effectLst/>
      </p:bgPr>
    </p:bg>
    <p:spTree>
      <p:nvGrpSpPr>
        <p:cNvPr id="1" name=""/>
        <p:cNvGrpSpPr/>
        <p:nvPr/>
      </p:nvGrpSpPr>
      <p:grpSpPr>
        <a:xfrm>
          <a:off x="0" y="0"/>
          <a:ext cx="0" cy="0"/>
          <a:chOff x="0" y="0"/>
          <a:chExt cx="0" cy="0"/>
        </a:xfrm>
      </p:grpSpPr>
      <p:sp>
        <p:nvSpPr>
          <p:cNvPr id="2" name="Freeform 2"/>
          <p:cNvSpPr/>
          <p:nvPr/>
        </p:nvSpPr>
        <p:spPr>
          <a:xfrm>
            <a:off x="15500665" y="8517013"/>
            <a:ext cx="3760264" cy="2474937"/>
          </a:xfrm>
          <a:custGeom>
            <a:avLst/>
            <a:gdLst/>
            <a:ahLst/>
            <a:cxnLst/>
            <a:rect l="l" t="t" r="r" b="b"/>
            <a:pathLst>
              <a:path w="3760264" h="2474937">
                <a:moveTo>
                  <a:pt x="0" y="0"/>
                </a:moveTo>
                <a:lnTo>
                  <a:pt x="3760264" y="0"/>
                </a:lnTo>
                <a:lnTo>
                  <a:pt x="3760264" y="2474938"/>
                </a:lnTo>
                <a:lnTo>
                  <a:pt x="0" y="2474938"/>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sp>
      <p:sp>
        <p:nvSpPr>
          <p:cNvPr id="3" name="Freeform 3"/>
          <p:cNvSpPr/>
          <p:nvPr/>
        </p:nvSpPr>
        <p:spPr>
          <a:xfrm>
            <a:off x="17380797" y="6575740"/>
            <a:ext cx="3487498" cy="3487498"/>
          </a:xfrm>
          <a:custGeom>
            <a:avLst/>
            <a:gdLst/>
            <a:ahLst/>
            <a:cxnLst/>
            <a:rect l="l" t="t" r="r" b="b"/>
            <a:pathLst>
              <a:path w="3487498" h="3487498">
                <a:moveTo>
                  <a:pt x="0" y="0"/>
                </a:moveTo>
                <a:lnTo>
                  <a:pt x="3487498" y="0"/>
                </a:lnTo>
                <a:lnTo>
                  <a:pt x="3487498" y="3487498"/>
                </a:lnTo>
                <a:lnTo>
                  <a:pt x="0" y="3487498"/>
                </a:lnTo>
                <a:lnTo>
                  <a:pt x="0" y="0"/>
                </a:lnTo>
                <a:close/>
              </a:path>
            </a:pathLst>
          </a:custGeom>
          <a:blipFill>
            <a:blip r:embed="rId4">
              <a:extLst>
                <a:ext uri="{96DAC541-7B7A-43D3-8B79-37D633B846F1}">
                  <asvg:svgBlip xmlns:asvg="http://schemas.microsoft.com/office/drawing/2016/SVG/main" r:embed="rId5"/>
                </a:ext>
              </a:extLst>
            </a:blip>
            <a:stretch>
              <a:fillRect/>
            </a:stretch>
          </a:blipFill>
        </p:spPr>
      </p:sp>
      <p:sp>
        <p:nvSpPr>
          <p:cNvPr id="4" name="Freeform 4"/>
          <p:cNvSpPr/>
          <p:nvPr/>
        </p:nvSpPr>
        <p:spPr>
          <a:xfrm rot="-3292704">
            <a:off x="-422505" y="7995096"/>
            <a:ext cx="1930265" cy="4136283"/>
          </a:xfrm>
          <a:custGeom>
            <a:avLst/>
            <a:gdLst/>
            <a:ahLst/>
            <a:cxnLst/>
            <a:rect l="l" t="t" r="r" b="b"/>
            <a:pathLst>
              <a:path w="1930265" h="4136283">
                <a:moveTo>
                  <a:pt x="0" y="0"/>
                </a:moveTo>
                <a:lnTo>
                  <a:pt x="1930265" y="0"/>
                </a:lnTo>
                <a:lnTo>
                  <a:pt x="1930265" y="4136283"/>
                </a:lnTo>
                <a:lnTo>
                  <a:pt x="0" y="4136283"/>
                </a:lnTo>
                <a:lnTo>
                  <a:pt x="0" y="0"/>
                </a:lnTo>
                <a:close/>
              </a:path>
            </a:pathLst>
          </a:custGeom>
          <a:blipFill>
            <a:blip r:embed="rId6">
              <a:extLst>
                <a:ext uri="{96DAC541-7B7A-43D3-8B79-37D633B846F1}">
                  <asvg:svgBlip xmlns:asvg="http://schemas.microsoft.com/office/drawing/2016/SVG/main" r:embed="rId7"/>
                </a:ext>
              </a:extLst>
            </a:blip>
            <a:stretch>
              <a:fillRect/>
            </a:stretch>
          </a:blipFill>
        </p:spPr>
      </p:sp>
      <p:grpSp>
        <p:nvGrpSpPr>
          <p:cNvPr id="5" name="Group 5"/>
          <p:cNvGrpSpPr/>
          <p:nvPr/>
        </p:nvGrpSpPr>
        <p:grpSpPr>
          <a:xfrm>
            <a:off x="1215927" y="306500"/>
            <a:ext cx="7583504" cy="2464832"/>
            <a:chOff x="0" y="0"/>
            <a:chExt cx="1719250" cy="558800"/>
          </a:xfrm>
        </p:grpSpPr>
        <p:sp>
          <p:nvSpPr>
            <p:cNvPr id="6" name="Freeform 6"/>
            <p:cNvSpPr/>
            <p:nvPr/>
          </p:nvSpPr>
          <p:spPr>
            <a:xfrm>
              <a:off x="0" y="0"/>
              <a:ext cx="1719250" cy="558800"/>
            </a:xfrm>
            <a:custGeom>
              <a:avLst/>
              <a:gdLst/>
              <a:ahLst/>
              <a:cxnLst/>
              <a:rect l="l" t="t" r="r" b="b"/>
              <a:pathLst>
                <a:path w="1719250" h="558800">
                  <a:moveTo>
                    <a:pt x="1516050" y="0"/>
                  </a:moveTo>
                  <a:cubicBezTo>
                    <a:pt x="1626540" y="6350"/>
                    <a:pt x="1714170" y="93980"/>
                    <a:pt x="1719250" y="203200"/>
                  </a:cubicBezTo>
                  <a:lnTo>
                    <a:pt x="1719250" y="259080"/>
                  </a:lnTo>
                  <a:cubicBezTo>
                    <a:pt x="1714170" y="367030"/>
                    <a:pt x="1626540" y="454660"/>
                    <a:pt x="1518590" y="454660"/>
                  </a:cubicBezTo>
                  <a:lnTo>
                    <a:pt x="274320" y="454660"/>
                  </a:lnTo>
                  <a:cubicBezTo>
                    <a:pt x="245110" y="488950"/>
                    <a:pt x="213360" y="519430"/>
                    <a:pt x="176530" y="544830"/>
                  </a:cubicBezTo>
                  <a:lnTo>
                    <a:pt x="152400" y="558800"/>
                  </a:lnTo>
                  <a:cubicBezTo>
                    <a:pt x="139700" y="558800"/>
                    <a:pt x="137160" y="551180"/>
                    <a:pt x="140970" y="538480"/>
                  </a:cubicBezTo>
                  <a:cubicBezTo>
                    <a:pt x="149860" y="510540"/>
                    <a:pt x="148590" y="481330"/>
                    <a:pt x="138430" y="454660"/>
                  </a:cubicBezTo>
                  <a:lnTo>
                    <a:pt x="134620" y="443230"/>
                  </a:lnTo>
                  <a:cubicBezTo>
                    <a:pt x="57150" y="417830"/>
                    <a:pt x="1270" y="344170"/>
                    <a:pt x="0" y="259080"/>
                  </a:cubicBezTo>
                  <a:lnTo>
                    <a:pt x="0" y="201930"/>
                  </a:lnTo>
                  <a:cubicBezTo>
                    <a:pt x="0" y="93980"/>
                    <a:pt x="88900" y="6350"/>
                    <a:pt x="203200" y="0"/>
                  </a:cubicBezTo>
                  <a:lnTo>
                    <a:pt x="1518590" y="0"/>
                  </a:lnTo>
                  <a:close/>
                </a:path>
              </a:pathLst>
            </a:custGeom>
            <a:solidFill>
              <a:srgbClr val="C9AD8D"/>
            </a:solidFill>
          </p:spPr>
        </p:sp>
        <p:sp>
          <p:nvSpPr>
            <p:cNvPr id="7" name="TextBox 7"/>
            <p:cNvSpPr txBox="1"/>
            <p:nvPr/>
          </p:nvSpPr>
          <p:spPr>
            <a:xfrm>
              <a:off x="107950" y="-47625"/>
              <a:ext cx="1503350" cy="492125"/>
            </a:xfrm>
            <a:prstGeom prst="rect">
              <a:avLst/>
            </a:prstGeom>
          </p:spPr>
          <p:txBody>
            <a:bodyPr lIns="50800" tIns="50800" rIns="50800" bIns="50800" rtlCol="0" anchor="ctr"/>
            <a:lstStyle/>
            <a:p>
              <a:pPr algn="ctr">
                <a:lnSpc>
                  <a:spcPts val="2659"/>
                </a:lnSpc>
              </a:pPr>
              <a:endParaRPr/>
            </a:p>
          </p:txBody>
        </p:sp>
      </p:grpSp>
      <p:sp>
        <p:nvSpPr>
          <p:cNvPr id="8" name="TextBox 8"/>
          <p:cNvSpPr txBox="1"/>
          <p:nvPr/>
        </p:nvSpPr>
        <p:spPr>
          <a:xfrm>
            <a:off x="699853" y="641390"/>
            <a:ext cx="8615652" cy="1153781"/>
          </a:xfrm>
          <a:prstGeom prst="rect">
            <a:avLst/>
          </a:prstGeom>
        </p:spPr>
        <p:txBody>
          <a:bodyPr lIns="0" tIns="0" rIns="0" bIns="0" rtlCol="0" anchor="t">
            <a:spAutoFit/>
          </a:bodyPr>
          <a:lstStyle/>
          <a:p>
            <a:pPr algn="ctr">
              <a:lnSpc>
                <a:spcPts val="9380"/>
              </a:lnSpc>
            </a:pPr>
            <a:r>
              <a:rPr lang="en-US" sz="6700">
                <a:solidFill>
                  <a:srgbClr val="FFFFFF"/>
                </a:solidFill>
                <a:latin typeface="Handy Casual"/>
                <a:ea typeface="Handy Casual"/>
                <a:cs typeface="Handy Casual"/>
                <a:sym typeface="Handy Casual"/>
              </a:rPr>
              <a:t>“Was ist der Mensch?”</a:t>
            </a:r>
          </a:p>
        </p:txBody>
      </p:sp>
      <p:sp>
        <p:nvSpPr>
          <p:cNvPr id="9" name="TextBox 9"/>
          <p:cNvSpPr txBox="1"/>
          <p:nvPr/>
        </p:nvSpPr>
        <p:spPr>
          <a:xfrm>
            <a:off x="3961058" y="7148302"/>
            <a:ext cx="10365885" cy="1996363"/>
          </a:xfrm>
          <a:prstGeom prst="rect">
            <a:avLst/>
          </a:prstGeom>
        </p:spPr>
        <p:txBody>
          <a:bodyPr lIns="0" tIns="0" rIns="0" bIns="0" rtlCol="0" anchor="t">
            <a:spAutoFit/>
          </a:bodyPr>
          <a:lstStyle/>
          <a:p>
            <a:pPr algn="ctr">
              <a:lnSpc>
                <a:spcPts val="8089"/>
              </a:lnSpc>
            </a:pPr>
            <a:r>
              <a:rPr lang="en-US" sz="5778" b="1">
                <a:solidFill>
                  <a:srgbClr val="102C57"/>
                </a:solidFill>
                <a:latin typeface="Anantason SemiExpanded Bold"/>
                <a:ea typeface="Anantason SemiExpanded Bold"/>
                <a:cs typeface="Anantason SemiExpanded Bold"/>
                <a:sym typeface="Anantason SemiExpanded Bold"/>
              </a:rPr>
              <a:t>Fachvorstellung: </a:t>
            </a:r>
          </a:p>
          <a:p>
            <a:pPr algn="ctr">
              <a:lnSpc>
                <a:spcPts val="8089"/>
              </a:lnSpc>
              <a:spcBef>
                <a:spcPct val="0"/>
              </a:spcBef>
            </a:pPr>
            <a:r>
              <a:rPr lang="en-US" sz="5778" b="1">
                <a:solidFill>
                  <a:srgbClr val="102C57"/>
                </a:solidFill>
                <a:latin typeface="Anantason SemiExpanded Bold"/>
                <a:ea typeface="Anantason SemiExpanded Bold"/>
                <a:cs typeface="Anantason SemiExpanded Bold"/>
                <a:sym typeface="Anantason SemiExpanded Bold"/>
              </a:rPr>
              <a:t>Evangelische Religion</a:t>
            </a:r>
          </a:p>
        </p:txBody>
      </p:sp>
      <p:grpSp>
        <p:nvGrpSpPr>
          <p:cNvPr id="10" name="Group 10"/>
          <p:cNvGrpSpPr/>
          <p:nvPr/>
        </p:nvGrpSpPr>
        <p:grpSpPr>
          <a:xfrm>
            <a:off x="9257988" y="1795171"/>
            <a:ext cx="8502999" cy="3348329"/>
            <a:chOff x="0" y="0"/>
            <a:chExt cx="1749588" cy="688957"/>
          </a:xfrm>
        </p:grpSpPr>
        <p:sp>
          <p:nvSpPr>
            <p:cNvPr id="11" name="Freeform 11"/>
            <p:cNvSpPr/>
            <p:nvPr/>
          </p:nvSpPr>
          <p:spPr>
            <a:xfrm>
              <a:off x="0" y="0"/>
              <a:ext cx="1749588" cy="688957"/>
            </a:xfrm>
            <a:custGeom>
              <a:avLst/>
              <a:gdLst/>
              <a:ahLst/>
              <a:cxnLst/>
              <a:rect l="l" t="t" r="r" b="b"/>
              <a:pathLst>
                <a:path w="1749588" h="688957">
                  <a:moveTo>
                    <a:pt x="1546388" y="0"/>
                  </a:moveTo>
                  <a:cubicBezTo>
                    <a:pt x="1656878" y="6350"/>
                    <a:pt x="1744508" y="93980"/>
                    <a:pt x="1749588" y="203200"/>
                  </a:cubicBezTo>
                  <a:lnTo>
                    <a:pt x="1749588" y="389237"/>
                  </a:lnTo>
                  <a:cubicBezTo>
                    <a:pt x="1744508" y="497187"/>
                    <a:pt x="1656878" y="584817"/>
                    <a:pt x="1548928" y="584817"/>
                  </a:cubicBezTo>
                  <a:lnTo>
                    <a:pt x="274320" y="584817"/>
                  </a:lnTo>
                  <a:cubicBezTo>
                    <a:pt x="245110" y="619107"/>
                    <a:pt x="213360" y="649587"/>
                    <a:pt x="176530" y="674987"/>
                  </a:cubicBezTo>
                  <a:lnTo>
                    <a:pt x="152400" y="688957"/>
                  </a:lnTo>
                  <a:cubicBezTo>
                    <a:pt x="139700" y="688957"/>
                    <a:pt x="137160" y="681337"/>
                    <a:pt x="140970" y="668637"/>
                  </a:cubicBezTo>
                  <a:cubicBezTo>
                    <a:pt x="149860" y="640697"/>
                    <a:pt x="148590" y="611487"/>
                    <a:pt x="138430" y="584817"/>
                  </a:cubicBezTo>
                  <a:lnTo>
                    <a:pt x="134620" y="573387"/>
                  </a:lnTo>
                  <a:cubicBezTo>
                    <a:pt x="57150" y="547987"/>
                    <a:pt x="1270" y="474327"/>
                    <a:pt x="0" y="389237"/>
                  </a:cubicBezTo>
                  <a:lnTo>
                    <a:pt x="0" y="201930"/>
                  </a:lnTo>
                  <a:cubicBezTo>
                    <a:pt x="0" y="93980"/>
                    <a:pt x="88900" y="6350"/>
                    <a:pt x="203200" y="0"/>
                  </a:cubicBezTo>
                  <a:lnTo>
                    <a:pt x="1548928" y="0"/>
                  </a:lnTo>
                  <a:close/>
                </a:path>
              </a:pathLst>
            </a:custGeom>
            <a:solidFill>
              <a:srgbClr val="C9AD8D"/>
            </a:solidFill>
          </p:spPr>
        </p:sp>
        <p:sp>
          <p:nvSpPr>
            <p:cNvPr id="12" name="TextBox 12"/>
            <p:cNvSpPr txBox="1"/>
            <p:nvPr/>
          </p:nvSpPr>
          <p:spPr>
            <a:xfrm>
              <a:off x="107950" y="-47625"/>
              <a:ext cx="1533688" cy="622282"/>
            </a:xfrm>
            <a:prstGeom prst="rect">
              <a:avLst/>
            </a:prstGeom>
          </p:spPr>
          <p:txBody>
            <a:bodyPr lIns="50800" tIns="50800" rIns="50800" bIns="50800" rtlCol="0" anchor="ctr"/>
            <a:lstStyle/>
            <a:p>
              <a:pPr algn="ctr">
                <a:lnSpc>
                  <a:spcPts val="2659"/>
                </a:lnSpc>
              </a:pPr>
              <a:endParaRPr/>
            </a:p>
          </p:txBody>
        </p:sp>
      </p:grpSp>
      <p:sp>
        <p:nvSpPr>
          <p:cNvPr id="13" name="TextBox 13"/>
          <p:cNvSpPr txBox="1"/>
          <p:nvPr/>
        </p:nvSpPr>
        <p:spPr>
          <a:xfrm>
            <a:off x="9508831" y="2009380"/>
            <a:ext cx="8001312" cy="2344406"/>
          </a:xfrm>
          <a:prstGeom prst="rect">
            <a:avLst/>
          </a:prstGeom>
        </p:spPr>
        <p:txBody>
          <a:bodyPr lIns="0" tIns="0" rIns="0" bIns="0" rtlCol="0" anchor="t">
            <a:spAutoFit/>
          </a:bodyPr>
          <a:lstStyle/>
          <a:p>
            <a:pPr algn="ctr">
              <a:lnSpc>
                <a:spcPts val="9380"/>
              </a:lnSpc>
            </a:pPr>
            <a:r>
              <a:rPr lang="en-US" sz="6700">
                <a:solidFill>
                  <a:srgbClr val="FFFFFF"/>
                </a:solidFill>
                <a:latin typeface="Handy Casual"/>
                <a:ea typeface="Handy Casual"/>
                <a:cs typeface="Handy Casual"/>
                <a:sym typeface="Handy Casual"/>
              </a:rPr>
              <a:t>“Wie gehen wir mit Schuld, Leid und Hoffnung um?”</a:t>
            </a:r>
          </a:p>
        </p:txBody>
      </p:sp>
      <p:grpSp>
        <p:nvGrpSpPr>
          <p:cNvPr id="14" name="Group 14"/>
          <p:cNvGrpSpPr/>
          <p:nvPr/>
        </p:nvGrpSpPr>
        <p:grpSpPr>
          <a:xfrm>
            <a:off x="437739" y="4195247"/>
            <a:ext cx="7972598" cy="2464832"/>
            <a:chOff x="0" y="0"/>
            <a:chExt cx="1807461" cy="558800"/>
          </a:xfrm>
        </p:grpSpPr>
        <p:sp>
          <p:nvSpPr>
            <p:cNvPr id="15" name="Freeform 15"/>
            <p:cNvSpPr/>
            <p:nvPr/>
          </p:nvSpPr>
          <p:spPr>
            <a:xfrm>
              <a:off x="0" y="0"/>
              <a:ext cx="1807461" cy="558800"/>
            </a:xfrm>
            <a:custGeom>
              <a:avLst/>
              <a:gdLst/>
              <a:ahLst/>
              <a:cxnLst/>
              <a:rect l="l" t="t" r="r" b="b"/>
              <a:pathLst>
                <a:path w="1807461" h="558800">
                  <a:moveTo>
                    <a:pt x="1604261" y="0"/>
                  </a:moveTo>
                  <a:cubicBezTo>
                    <a:pt x="1714751" y="6350"/>
                    <a:pt x="1802381" y="93980"/>
                    <a:pt x="1807461" y="203200"/>
                  </a:cubicBezTo>
                  <a:lnTo>
                    <a:pt x="1807461" y="259080"/>
                  </a:lnTo>
                  <a:cubicBezTo>
                    <a:pt x="1802381" y="367030"/>
                    <a:pt x="1714751" y="454660"/>
                    <a:pt x="1606801" y="454660"/>
                  </a:cubicBezTo>
                  <a:lnTo>
                    <a:pt x="274320" y="454660"/>
                  </a:lnTo>
                  <a:cubicBezTo>
                    <a:pt x="245110" y="488950"/>
                    <a:pt x="213360" y="519430"/>
                    <a:pt x="176530" y="544830"/>
                  </a:cubicBezTo>
                  <a:lnTo>
                    <a:pt x="152400" y="558800"/>
                  </a:lnTo>
                  <a:cubicBezTo>
                    <a:pt x="139700" y="558800"/>
                    <a:pt x="137160" y="551180"/>
                    <a:pt x="140970" y="538480"/>
                  </a:cubicBezTo>
                  <a:cubicBezTo>
                    <a:pt x="149860" y="510540"/>
                    <a:pt x="148590" y="481330"/>
                    <a:pt x="138430" y="454660"/>
                  </a:cubicBezTo>
                  <a:lnTo>
                    <a:pt x="134620" y="443230"/>
                  </a:lnTo>
                  <a:cubicBezTo>
                    <a:pt x="57150" y="417830"/>
                    <a:pt x="1270" y="344170"/>
                    <a:pt x="0" y="259080"/>
                  </a:cubicBezTo>
                  <a:lnTo>
                    <a:pt x="0" y="201930"/>
                  </a:lnTo>
                  <a:cubicBezTo>
                    <a:pt x="0" y="93980"/>
                    <a:pt x="88900" y="6350"/>
                    <a:pt x="203200" y="0"/>
                  </a:cubicBezTo>
                  <a:lnTo>
                    <a:pt x="1606801" y="0"/>
                  </a:lnTo>
                  <a:close/>
                </a:path>
              </a:pathLst>
            </a:custGeom>
            <a:solidFill>
              <a:srgbClr val="C9AD8D"/>
            </a:solidFill>
          </p:spPr>
        </p:sp>
        <p:sp>
          <p:nvSpPr>
            <p:cNvPr id="16" name="TextBox 16"/>
            <p:cNvSpPr txBox="1"/>
            <p:nvPr/>
          </p:nvSpPr>
          <p:spPr>
            <a:xfrm>
              <a:off x="107950" y="-47625"/>
              <a:ext cx="1591561" cy="492125"/>
            </a:xfrm>
            <a:prstGeom prst="rect">
              <a:avLst/>
            </a:prstGeom>
          </p:spPr>
          <p:txBody>
            <a:bodyPr lIns="50800" tIns="50800" rIns="50800" bIns="50800" rtlCol="0" anchor="ctr"/>
            <a:lstStyle/>
            <a:p>
              <a:pPr algn="ctr">
                <a:lnSpc>
                  <a:spcPts val="2659"/>
                </a:lnSpc>
              </a:pPr>
              <a:endParaRPr/>
            </a:p>
          </p:txBody>
        </p:sp>
      </p:grpSp>
      <p:sp>
        <p:nvSpPr>
          <p:cNvPr id="17" name="TextBox 17"/>
          <p:cNvSpPr txBox="1"/>
          <p:nvPr/>
        </p:nvSpPr>
        <p:spPr>
          <a:xfrm>
            <a:off x="243193" y="4499934"/>
            <a:ext cx="8361692" cy="1153781"/>
          </a:xfrm>
          <a:prstGeom prst="rect">
            <a:avLst/>
          </a:prstGeom>
        </p:spPr>
        <p:txBody>
          <a:bodyPr lIns="0" tIns="0" rIns="0" bIns="0" rtlCol="0" anchor="t">
            <a:spAutoFit/>
          </a:bodyPr>
          <a:lstStyle/>
          <a:p>
            <a:pPr algn="ctr">
              <a:lnSpc>
                <a:spcPts val="9380"/>
              </a:lnSpc>
            </a:pPr>
            <a:r>
              <a:rPr lang="en-US" sz="6700">
                <a:solidFill>
                  <a:srgbClr val="FFFFFF"/>
                </a:solidFill>
                <a:latin typeface="Handy Casual"/>
                <a:ea typeface="Handy Casual"/>
                <a:cs typeface="Handy Casual"/>
                <a:sym typeface="Handy Casual"/>
              </a:rPr>
              <a:t>“Was trägt uns im Leben?”</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8F0E5"/>
        </a:solidFill>
        <a:effectLst/>
      </p:bgPr>
    </p:bg>
    <p:spTree>
      <p:nvGrpSpPr>
        <p:cNvPr id="1" name=""/>
        <p:cNvGrpSpPr/>
        <p:nvPr/>
      </p:nvGrpSpPr>
      <p:grpSpPr>
        <a:xfrm>
          <a:off x="0" y="0"/>
          <a:ext cx="0" cy="0"/>
          <a:chOff x="0" y="0"/>
          <a:chExt cx="0" cy="0"/>
        </a:xfrm>
      </p:grpSpPr>
      <p:sp>
        <p:nvSpPr>
          <p:cNvPr id="2" name="TextBox 2"/>
          <p:cNvSpPr txBox="1"/>
          <p:nvPr/>
        </p:nvSpPr>
        <p:spPr>
          <a:xfrm>
            <a:off x="839543" y="2742526"/>
            <a:ext cx="16608915" cy="7346949"/>
          </a:xfrm>
          <a:prstGeom prst="rect">
            <a:avLst/>
          </a:prstGeom>
        </p:spPr>
        <p:txBody>
          <a:bodyPr lIns="0" tIns="0" rIns="0" bIns="0" rtlCol="0" anchor="t">
            <a:spAutoFit/>
          </a:bodyPr>
          <a:lstStyle/>
          <a:p>
            <a:pPr algn="just">
              <a:lnSpc>
                <a:spcPts val="4900"/>
              </a:lnSpc>
            </a:pPr>
            <a:r>
              <a:rPr lang="en-US" sz="3500">
                <a:solidFill>
                  <a:srgbClr val="102C57"/>
                </a:solidFill>
                <a:latin typeface="Questrial"/>
                <a:ea typeface="Questrial"/>
                <a:cs typeface="Questrial"/>
                <a:sym typeface="Questrial"/>
              </a:rPr>
              <a:t>Religion ist ein ordentliches, vom Grundgesetz garantiertes Schulfach, das sich aus christlicher Perspektive mit zentralen Fragen des Lebens beschäftigt. Im Hinblick auf die unübersichtlichen Verhältnisse einer globalisierten Welt streben viele Jugendliche nach Orientierung und Sinnfindung. In unterschiedlichen Bereichen des Lebens wird hierbei gerne nach einfachen Antworten gesucht, die schnell unreflektiert weitergetragen werden. </a:t>
            </a:r>
          </a:p>
          <a:p>
            <a:pPr algn="just">
              <a:lnSpc>
                <a:spcPts val="4900"/>
              </a:lnSpc>
            </a:pPr>
            <a:endParaRPr lang="en-US" sz="3500">
              <a:solidFill>
                <a:srgbClr val="102C57"/>
              </a:solidFill>
              <a:latin typeface="Questrial"/>
              <a:ea typeface="Questrial"/>
              <a:cs typeface="Questrial"/>
              <a:sym typeface="Questrial"/>
            </a:endParaRPr>
          </a:p>
          <a:p>
            <a:pPr algn="just">
              <a:lnSpc>
                <a:spcPts val="4900"/>
              </a:lnSpc>
            </a:pPr>
            <a:r>
              <a:rPr lang="en-US" sz="3500">
                <a:solidFill>
                  <a:srgbClr val="102C57"/>
                </a:solidFill>
                <a:latin typeface="Questrial"/>
                <a:ea typeface="Questrial"/>
                <a:cs typeface="Questrial"/>
                <a:sym typeface="Questrial"/>
              </a:rPr>
              <a:t>An der Gustav-Heinemann-Schule möchten wir dazu einladen, sich im evangelischen Religionsunterricht kritisch und differenziert sowohl mit der aktuellen Lebenswelt, als auch mit den zentralen Botschaften des Christentums und der Bibel auseinanderzusetzen.</a:t>
            </a:r>
          </a:p>
          <a:p>
            <a:pPr algn="just">
              <a:lnSpc>
                <a:spcPts val="4200"/>
              </a:lnSpc>
            </a:pPr>
            <a:endParaRPr lang="en-US" sz="3500">
              <a:solidFill>
                <a:srgbClr val="102C57"/>
              </a:solidFill>
              <a:latin typeface="Questrial"/>
              <a:ea typeface="Questrial"/>
              <a:cs typeface="Questrial"/>
              <a:sym typeface="Questrial"/>
            </a:endParaRPr>
          </a:p>
        </p:txBody>
      </p:sp>
      <p:sp>
        <p:nvSpPr>
          <p:cNvPr id="3" name="Freeform 3"/>
          <p:cNvSpPr/>
          <p:nvPr/>
        </p:nvSpPr>
        <p:spPr>
          <a:xfrm flipH="1">
            <a:off x="16444182" y="8702574"/>
            <a:ext cx="2367502" cy="2074793"/>
          </a:xfrm>
          <a:custGeom>
            <a:avLst/>
            <a:gdLst/>
            <a:ahLst/>
            <a:cxnLst/>
            <a:rect l="l" t="t" r="r" b="b"/>
            <a:pathLst>
              <a:path w="2367502" h="2074793">
                <a:moveTo>
                  <a:pt x="2367503" y="0"/>
                </a:moveTo>
                <a:lnTo>
                  <a:pt x="0" y="0"/>
                </a:lnTo>
                <a:lnTo>
                  <a:pt x="0" y="2074793"/>
                </a:lnTo>
                <a:lnTo>
                  <a:pt x="2367503" y="2074793"/>
                </a:lnTo>
                <a:lnTo>
                  <a:pt x="2367503" y="0"/>
                </a:lnTo>
                <a:close/>
              </a:path>
            </a:pathLst>
          </a:custGeom>
          <a:blipFill>
            <a:blip r:embed="rId2">
              <a:extLst>
                <a:ext uri="{96DAC541-7B7A-43D3-8B79-37D633B846F1}">
                  <asvg:svgBlip xmlns:asvg="http://schemas.microsoft.com/office/drawing/2016/SVG/main" r:embed="rId3"/>
                </a:ext>
              </a:extLst>
            </a:blip>
            <a:stretch>
              <a:fillRect/>
            </a:stretch>
          </a:blipFill>
        </p:spPr>
      </p:sp>
      <p:sp>
        <p:nvSpPr>
          <p:cNvPr id="4" name="Freeform 4"/>
          <p:cNvSpPr/>
          <p:nvPr/>
        </p:nvSpPr>
        <p:spPr>
          <a:xfrm>
            <a:off x="15868587" y="9739970"/>
            <a:ext cx="1759347" cy="1759347"/>
          </a:xfrm>
          <a:custGeom>
            <a:avLst/>
            <a:gdLst/>
            <a:ahLst/>
            <a:cxnLst/>
            <a:rect l="l" t="t" r="r" b="b"/>
            <a:pathLst>
              <a:path w="1759347" h="1759347">
                <a:moveTo>
                  <a:pt x="0" y="0"/>
                </a:moveTo>
                <a:lnTo>
                  <a:pt x="1759347" y="0"/>
                </a:lnTo>
                <a:lnTo>
                  <a:pt x="1759347" y="1759348"/>
                </a:lnTo>
                <a:lnTo>
                  <a:pt x="0" y="1759348"/>
                </a:lnTo>
                <a:lnTo>
                  <a:pt x="0" y="0"/>
                </a:lnTo>
                <a:close/>
              </a:path>
            </a:pathLst>
          </a:custGeom>
          <a:blipFill>
            <a:blip r:embed="rId4">
              <a:extLst>
                <a:ext uri="{96DAC541-7B7A-43D3-8B79-37D633B846F1}">
                  <asvg:svgBlip xmlns:asvg="http://schemas.microsoft.com/office/drawing/2016/SVG/main" r:embed="rId5"/>
                </a:ext>
              </a:extLst>
            </a:blip>
            <a:stretch>
              <a:fillRect/>
            </a:stretch>
          </a:blipFill>
        </p:spPr>
      </p:sp>
      <p:grpSp>
        <p:nvGrpSpPr>
          <p:cNvPr id="5" name="Group 5"/>
          <p:cNvGrpSpPr/>
          <p:nvPr/>
        </p:nvGrpSpPr>
        <p:grpSpPr>
          <a:xfrm>
            <a:off x="-830432" y="416527"/>
            <a:ext cx="15222318" cy="1896398"/>
            <a:chOff x="0" y="0"/>
            <a:chExt cx="3069206" cy="382362"/>
          </a:xfrm>
        </p:grpSpPr>
        <p:sp>
          <p:nvSpPr>
            <p:cNvPr id="6" name="Freeform 6"/>
            <p:cNvSpPr/>
            <p:nvPr/>
          </p:nvSpPr>
          <p:spPr>
            <a:xfrm>
              <a:off x="0" y="0"/>
              <a:ext cx="3069206" cy="382362"/>
            </a:xfrm>
            <a:custGeom>
              <a:avLst/>
              <a:gdLst/>
              <a:ahLst/>
              <a:cxnLst/>
              <a:rect l="l" t="t" r="r" b="b"/>
              <a:pathLst>
                <a:path w="3069206" h="382362">
                  <a:moveTo>
                    <a:pt x="50859" y="0"/>
                  </a:moveTo>
                  <a:lnTo>
                    <a:pt x="3018347" y="0"/>
                  </a:lnTo>
                  <a:cubicBezTo>
                    <a:pt x="3031836" y="0"/>
                    <a:pt x="3044772" y="5358"/>
                    <a:pt x="3054310" y="14896"/>
                  </a:cubicBezTo>
                  <a:cubicBezTo>
                    <a:pt x="3063848" y="24434"/>
                    <a:pt x="3069206" y="37370"/>
                    <a:pt x="3069206" y="50859"/>
                  </a:cubicBezTo>
                  <a:lnTo>
                    <a:pt x="3069206" y="331503"/>
                  </a:lnTo>
                  <a:cubicBezTo>
                    <a:pt x="3069206" y="344992"/>
                    <a:pt x="3063848" y="357928"/>
                    <a:pt x="3054310" y="367466"/>
                  </a:cubicBezTo>
                  <a:cubicBezTo>
                    <a:pt x="3044772" y="377004"/>
                    <a:pt x="3031836" y="382362"/>
                    <a:pt x="3018347" y="382362"/>
                  </a:cubicBezTo>
                  <a:lnTo>
                    <a:pt x="50859" y="382362"/>
                  </a:lnTo>
                  <a:cubicBezTo>
                    <a:pt x="37370" y="382362"/>
                    <a:pt x="24434" y="377004"/>
                    <a:pt x="14896" y="367466"/>
                  </a:cubicBezTo>
                  <a:cubicBezTo>
                    <a:pt x="5358" y="357928"/>
                    <a:pt x="0" y="344992"/>
                    <a:pt x="0" y="331503"/>
                  </a:cubicBezTo>
                  <a:lnTo>
                    <a:pt x="0" y="50859"/>
                  </a:lnTo>
                  <a:cubicBezTo>
                    <a:pt x="0" y="37370"/>
                    <a:pt x="5358" y="24434"/>
                    <a:pt x="14896" y="14896"/>
                  </a:cubicBezTo>
                  <a:cubicBezTo>
                    <a:pt x="24434" y="5358"/>
                    <a:pt x="37370" y="0"/>
                    <a:pt x="50859" y="0"/>
                  </a:cubicBezTo>
                  <a:close/>
                </a:path>
              </a:pathLst>
            </a:custGeom>
            <a:solidFill>
              <a:srgbClr val="C9AD8D"/>
            </a:solidFill>
          </p:spPr>
        </p:sp>
        <p:sp>
          <p:nvSpPr>
            <p:cNvPr id="7" name="TextBox 7"/>
            <p:cNvSpPr txBox="1"/>
            <p:nvPr/>
          </p:nvSpPr>
          <p:spPr>
            <a:xfrm>
              <a:off x="0" y="-47625"/>
              <a:ext cx="3069206" cy="429987"/>
            </a:xfrm>
            <a:prstGeom prst="rect">
              <a:avLst/>
            </a:prstGeom>
          </p:spPr>
          <p:txBody>
            <a:bodyPr lIns="50800" tIns="50800" rIns="50800" bIns="50800" rtlCol="0" anchor="ctr"/>
            <a:lstStyle/>
            <a:p>
              <a:pPr algn="ctr">
                <a:lnSpc>
                  <a:spcPts val="2659"/>
                </a:lnSpc>
              </a:pPr>
              <a:endParaRPr/>
            </a:p>
          </p:txBody>
        </p:sp>
      </p:grpSp>
      <p:sp>
        <p:nvSpPr>
          <p:cNvPr id="8" name="TextBox 8"/>
          <p:cNvSpPr txBox="1"/>
          <p:nvPr/>
        </p:nvSpPr>
        <p:spPr>
          <a:xfrm>
            <a:off x="2183607" y="437627"/>
            <a:ext cx="12208280" cy="1749424"/>
          </a:xfrm>
          <a:prstGeom prst="rect">
            <a:avLst/>
          </a:prstGeom>
        </p:spPr>
        <p:txBody>
          <a:bodyPr lIns="0" tIns="0" rIns="0" bIns="0" rtlCol="0" anchor="t">
            <a:spAutoFit/>
          </a:bodyPr>
          <a:lstStyle/>
          <a:p>
            <a:pPr algn="l">
              <a:lnSpc>
                <a:spcPts val="7000"/>
              </a:lnSpc>
            </a:pPr>
            <a:r>
              <a:rPr lang="en-US" sz="5000" b="1">
                <a:solidFill>
                  <a:srgbClr val="FFFFFF"/>
                </a:solidFill>
                <a:latin typeface="Anantason SemiExpanded Bold"/>
                <a:ea typeface="Anantason SemiExpanded Bold"/>
                <a:cs typeface="Anantason SemiExpanded Bold"/>
                <a:sym typeface="Anantason SemiExpanded Bold"/>
              </a:rPr>
              <a:t>Das Fach evangelische Religion ist (k)ein Fach wie alle anderen Fächer</a:t>
            </a:r>
          </a:p>
        </p:txBody>
      </p:sp>
      <p:grpSp>
        <p:nvGrpSpPr>
          <p:cNvPr id="9" name="Group 9"/>
          <p:cNvGrpSpPr/>
          <p:nvPr/>
        </p:nvGrpSpPr>
        <p:grpSpPr>
          <a:xfrm>
            <a:off x="289322" y="416527"/>
            <a:ext cx="1478756" cy="2206438"/>
            <a:chOff x="0" y="0"/>
            <a:chExt cx="660400" cy="985377"/>
          </a:xfrm>
        </p:grpSpPr>
        <p:sp>
          <p:nvSpPr>
            <p:cNvPr id="10" name="Freeform 10"/>
            <p:cNvSpPr/>
            <p:nvPr/>
          </p:nvSpPr>
          <p:spPr>
            <a:xfrm>
              <a:off x="0" y="0"/>
              <a:ext cx="660400" cy="985376"/>
            </a:xfrm>
            <a:custGeom>
              <a:avLst/>
              <a:gdLst/>
              <a:ahLst/>
              <a:cxnLst/>
              <a:rect l="l" t="t" r="r" b="b"/>
              <a:pathLst>
                <a:path w="660400" h="985376">
                  <a:moveTo>
                    <a:pt x="220252" y="966307"/>
                  </a:moveTo>
                  <a:cubicBezTo>
                    <a:pt x="254109" y="977821"/>
                    <a:pt x="292600" y="985376"/>
                    <a:pt x="330378" y="985376"/>
                  </a:cubicBezTo>
                  <a:cubicBezTo>
                    <a:pt x="368157" y="985376"/>
                    <a:pt x="404509" y="978900"/>
                    <a:pt x="438009" y="967386"/>
                  </a:cubicBezTo>
                  <a:cubicBezTo>
                    <a:pt x="438723" y="967026"/>
                    <a:pt x="439435" y="967026"/>
                    <a:pt x="440148" y="966667"/>
                  </a:cubicBezTo>
                  <a:cubicBezTo>
                    <a:pt x="565955" y="920612"/>
                    <a:pt x="658618" y="798998"/>
                    <a:pt x="660400" y="653041"/>
                  </a:cubicBezTo>
                  <a:lnTo>
                    <a:pt x="660400" y="0"/>
                  </a:lnTo>
                  <a:lnTo>
                    <a:pt x="0" y="0"/>
                  </a:lnTo>
                  <a:lnTo>
                    <a:pt x="0" y="652556"/>
                  </a:lnTo>
                  <a:cubicBezTo>
                    <a:pt x="1782" y="799716"/>
                    <a:pt x="93019" y="921332"/>
                    <a:pt x="220252" y="966307"/>
                  </a:cubicBezTo>
                  <a:close/>
                </a:path>
              </a:pathLst>
            </a:custGeom>
            <a:solidFill>
              <a:srgbClr val="EADBC8"/>
            </a:solidFill>
          </p:spPr>
        </p:sp>
        <p:sp>
          <p:nvSpPr>
            <p:cNvPr id="11" name="TextBox 11"/>
            <p:cNvSpPr txBox="1"/>
            <p:nvPr/>
          </p:nvSpPr>
          <p:spPr>
            <a:xfrm>
              <a:off x="0" y="-47625"/>
              <a:ext cx="660400" cy="906002"/>
            </a:xfrm>
            <a:prstGeom prst="rect">
              <a:avLst/>
            </a:prstGeom>
          </p:spPr>
          <p:txBody>
            <a:bodyPr lIns="50800" tIns="50800" rIns="50800" bIns="50800" rtlCol="0" anchor="ctr"/>
            <a:lstStyle/>
            <a:p>
              <a:pPr algn="ctr">
                <a:lnSpc>
                  <a:spcPts val="2659"/>
                </a:lnSpc>
              </a:pPr>
              <a:endParaRPr/>
            </a:p>
          </p:txBody>
        </p:sp>
      </p:grpSp>
      <p:grpSp>
        <p:nvGrpSpPr>
          <p:cNvPr id="12" name="Group 12"/>
          <p:cNvGrpSpPr/>
          <p:nvPr/>
        </p:nvGrpSpPr>
        <p:grpSpPr>
          <a:xfrm>
            <a:off x="486054" y="416527"/>
            <a:ext cx="1085292" cy="2032029"/>
            <a:chOff x="0" y="0"/>
            <a:chExt cx="660400" cy="1236490"/>
          </a:xfrm>
        </p:grpSpPr>
        <p:sp>
          <p:nvSpPr>
            <p:cNvPr id="13" name="Freeform 13"/>
            <p:cNvSpPr/>
            <p:nvPr/>
          </p:nvSpPr>
          <p:spPr>
            <a:xfrm>
              <a:off x="0" y="0"/>
              <a:ext cx="660400" cy="1236490"/>
            </a:xfrm>
            <a:custGeom>
              <a:avLst/>
              <a:gdLst/>
              <a:ahLst/>
              <a:cxnLst/>
              <a:rect l="l" t="t" r="r" b="b"/>
              <a:pathLst>
                <a:path w="660400" h="1236490">
                  <a:moveTo>
                    <a:pt x="220252" y="1217421"/>
                  </a:moveTo>
                  <a:cubicBezTo>
                    <a:pt x="254109" y="1228935"/>
                    <a:pt x="292600" y="1236490"/>
                    <a:pt x="330378" y="1236490"/>
                  </a:cubicBezTo>
                  <a:cubicBezTo>
                    <a:pt x="368157" y="1236490"/>
                    <a:pt x="404509" y="1230013"/>
                    <a:pt x="438009" y="1218499"/>
                  </a:cubicBezTo>
                  <a:cubicBezTo>
                    <a:pt x="438723" y="1218140"/>
                    <a:pt x="439435" y="1218140"/>
                    <a:pt x="440148" y="1217780"/>
                  </a:cubicBezTo>
                  <a:cubicBezTo>
                    <a:pt x="565955" y="1171725"/>
                    <a:pt x="658618" y="1050111"/>
                    <a:pt x="660400" y="898576"/>
                  </a:cubicBezTo>
                  <a:lnTo>
                    <a:pt x="660400" y="0"/>
                  </a:lnTo>
                  <a:lnTo>
                    <a:pt x="0" y="0"/>
                  </a:lnTo>
                  <a:lnTo>
                    <a:pt x="0" y="897910"/>
                  </a:lnTo>
                  <a:cubicBezTo>
                    <a:pt x="1782" y="1050830"/>
                    <a:pt x="93019" y="1172445"/>
                    <a:pt x="220252" y="1217421"/>
                  </a:cubicBezTo>
                  <a:close/>
                </a:path>
              </a:pathLst>
            </a:custGeom>
            <a:solidFill>
              <a:srgbClr val="F8F0E5"/>
            </a:solidFill>
          </p:spPr>
        </p:sp>
        <p:sp>
          <p:nvSpPr>
            <p:cNvPr id="14" name="TextBox 14"/>
            <p:cNvSpPr txBox="1"/>
            <p:nvPr/>
          </p:nvSpPr>
          <p:spPr>
            <a:xfrm>
              <a:off x="0" y="-47625"/>
              <a:ext cx="660400" cy="1157115"/>
            </a:xfrm>
            <a:prstGeom prst="rect">
              <a:avLst/>
            </a:prstGeom>
          </p:spPr>
          <p:txBody>
            <a:bodyPr lIns="50800" tIns="50800" rIns="50800" bIns="50800" rtlCol="0" anchor="ctr"/>
            <a:lstStyle/>
            <a:p>
              <a:pPr algn="ctr">
                <a:lnSpc>
                  <a:spcPts val="2659"/>
                </a:lnSpc>
              </a:pPr>
              <a:endParaRPr/>
            </a:p>
          </p:txBody>
        </p:sp>
      </p:gr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8F0E5"/>
        </a:solidFill>
        <a:effectLst/>
      </p:bgPr>
    </p:bg>
    <p:spTree>
      <p:nvGrpSpPr>
        <p:cNvPr id="1" name=""/>
        <p:cNvGrpSpPr/>
        <p:nvPr/>
      </p:nvGrpSpPr>
      <p:grpSpPr>
        <a:xfrm>
          <a:off x="0" y="0"/>
          <a:ext cx="0" cy="0"/>
          <a:chOff x="0" y="0"/>
          <a:chExt cx="0" cy="0"/>
        </a:xfrm>
      </p:grpSpPr>
      <p:sp>
        <p:nvSpPr>
          <p:cNvPr id="2" name="Freeform 2"/>
          <p:cNvSpPr/>
          <p:nvPr/>
        </p:nvSpPr>
        <p:spPr>
          <a:xfrm>
            <a:off x="1028700" y="22385"/>
            <a:ext cx="1382630" cy="1382630"/>
          </a:xfrm>
          <a:custGeom>
            <a:avLst/>
            <a:gdLst/>
            <a:ahLst/>
            <a:cxnLst/>
            <a:rect l="l" t="t" r="r" b="b"/>
            <a:pathLst>
              <a:path w="1382630" h="1382630">
                <a:moveTo>
                  <a:pt x="0" y="0"/>
                </a:moveTo>
                <a:lnTo>
                  <a:pt x="1382630" y="0"/>
                </a:lnTo>
                <a:lnTo>
                  <a:pt x="1382630" y="1382630"/>
                </a:lnTo>
                <a:lnTo>
                  <a:pt x="0" y="1382630"/>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sp>
      <p:grpSp>
        <p:nvGrpSpPr>
          <p:cNvPr id="3" name="Group 3"/>
          <p:cNvGrpSpPr/>
          <p:nvPr/>
        </p:nvGrpSpPr>
        <p:grpSpPr>
          <a:xfrm>
            <a:off x="-953260" y="699271"/>
            <a:ext cx="16039374" cy="1335744"/>
            <a:chOff x="0" y="0"/>
            <a:chExt cx="3233945" cy="269320"/>
          </a:xfrm>
        </p:grpSpPr>
        <p:sp>
          <p:nvSpPr>
            <p:cNvPr id="4" name="Freeform 4"/>
            <p:cNvSpPr/>
            <p:nvPr/>
          </p:nvSpPr>
          <p:spPr>
            <a:xfrm>
              <a:off x="0" y="0"/>
              <a:ext cx="3233945" cy="269320"/>
            </a:xfrm>
            <a:custGeom>
              <a:avLst/>
              <a:gdLst/>
              <a:ahLst/>
              <a:cxnLst/>
              <a:rect l="l" t="t" r="r" b="b"/>
              <a:pathLst>
                <a:path w="3233945" h="269320">
                  <a:moveTo>
                    <a:pt x="48268" y="0"/>
                  </a:moveTo>
                  <a:lnTo>
                    <a:pt x="3185677" y="0"/>
                  </a:lnTo>
                  <a:cubicBezTo>
                    <a:pt x="3198479" y="0"/>
                    <a:pt x="3210756" y="5085"/>
                    <a:pt x="3219808" y="14137"/>
                  </a:cubicBezTo>
                  <a:cubicBezTo>
                    <a:pt x="3228860" y="23189"/>
                    <a:pt x="3233945" y="35467"/>
                    <a:pt x="3233945" y="48268"/>
                  </a:cubicBezTo>
                  <a:lnTo>
                    <a:pt x="3233945" y="221052"/>
                  </a:lnTo>
                  <a:cubicBezTo>
                    <a:pt x="3233945" y="233853"/>
                    <a:pt x="3228860" y="246130"/>
                    <a:pt x="3219808" y="255182"/>
                  </a:cubicBezTo>
                  <a:cubicBezTo>
                    <a:pt x="3210756" y="264234"/>
                    <a:pt x="3198479" y="269320"/>
                    <a:pt x="3185677" y="269320"/>
                  </a:cubicBezTo>
                  <a:lnTo>
                    <a:pt x="48268" y="269320"/>
                  </a:lnTo>
                  <a:cubicBezTo>
                    <a:pt x="35467" y="269320"/>
                    <a:pt x="23189" y="264234"/>
                    <a:pt x="14137" y="255182"/>
                  </a:cubicBezTo>
                  <a:cubicBezTo>
                    <a:pt x="5085" y="246130"/>
                    <a:pt x="0" y="233853"/>
                    <a:pt x="0" y="221052"/>
                  </a:cubicBezTo>
                  <a:lnTo>
                    <a:pt x="0" y="48268"/>
                  </a:lnTo>
                  <a:cubicBezTo>
                    <a:pt x="0" y="35467"/>
                    <a:pt x="5085" y="23189"/>
                    <a:pt x="14137" y="14137"/>
                  </a:cubicBezTo>
                  <a:cubicBezTo>
                    <a:pt x="23189" y="5085"/>
                    <a:pt x="35467" y="0"/>
                    <a:pt x="48268" y="0"/>
                  </a:cubicBezTo>
                  <a:close/>
                </a:path>
              </a:pathLst>
            </a:custGeom>
            <a:solidFill>
              <a:srgbClr val="C9AD8D"/>
            </a:solidFill>
          </p:spPr>
        </p:sp>
        <p:sp>
          <p:nvSpPr>
            <p:cNvPr id="5" name="TextBox 5"/>
            <p:cNvSpPr txBox="1"/>
            <p:nvPr/>
          </p:nvSpPr>
          <p:spPr>
            <a:xfrm>
              <a:off x="0" y="-47625"/>
              <a:ext cx="3233945" cy="316945"/>
            </a:xfrm>
            <a:prstGeom prst="rect">
              <a:avLst/>
            </a:prstGeom>
          </p:spPr>
          <p:txBody>
            <a:bodyPr lIns="50800" tIns="50800" rIns="50800" bIns="50800" rtlCol="0" anchor="ctr"/>
            <a:lstStyle/>
            <a:p>
              <a:pPr algn="ctr">
                <a:lnSpc>
                  <a:spcPts val="2659"/>
                </a:lnSpc>
              </a:pPr>
              <a:endParaRPr/>
            </a:p>
          </p:txBody>
        </p:sp>
      </p:grpSp>
      <p:sp>
        <p:nvSpPr>
          <p:cNvPr id="6" name="TextBox 6"/>
          <p:cNvSpPr txBox="1"/>
          <p:nvPr/>
        </p:nvSpPr>
        <p:spPr>
          <a:xfrm>
            <a:off x="192811" y="926771"/>
            <a:ext cx="14611124" cy="795020"/>
          </a:xfrm>
          <a:prstGeom prst="rect">
            <a:avLst/>
          </a:prstGeom>
        </p:spPr>
        <p:txBody>
          <a:bodyPr lIns="0" tIns="0" rIns="0" bIns="0" rtlCol="0" anchor="t">
            <a:spAutoFit/>
          </a:bodyPr>
          <a:lstStyle/>
          <a:p>
            <a:pPr algn="l">
              <a:lnSpc>
                <a:spcPts val="6580"/>
              </a:lnSpc>
            </a:pPr>
            <a:r>
              <a:rPr lang="en-US" sz="4700" b="1">
                <a:solidFill>
                  <a:srgbClr val="FFFFFF"/>
                </a:solidFill>
                <a:latin typeface="Anantason SemiExpanded Bold"/>
                <a:ea typeface="Anantason SemiExpanded Bold"/>
                <a:cs typeface="Anantason SemiExpanded Bold"/>
                <a:sym typeface="Anantason SemiExpanded Bold"/>
              </a:rPr>
              <a:t>Zu den inhaltlichen Schwerpunktthemen gehören:</a:t>
            </a:r>
          </a:p>
        </p:txBody>
      </p:sp>
      <p:sp>
        <p:nvSpPr>
          <p:cNvPr id="7" name="TextBox 7"/>
          <p:cNvSpPr txBox="1"/>
          <p:nvPr/>
        </p:nvSpPr>
        <p:spPr>
          <a:xfrm>
            <a:off x="368272" y="7936230"/>
            <a:ext cx="17551456" cy="2729865"/>
          </a:xfrm>
          <a:prstGeom prst="rect">
            <a:avLst/>
          </a:prstGeom>
        </p:spPr>
        <p:txBody>
          <a:bodyPr lIns="0" tIns="0" rIns="0" bIns="0" rtlCol="0" anchor="t">
            <a:spAutoFit/>
          </a:bodyPr>
          <a:lstStyle/>
          <a:p>
            <a:pPr algn="just">
              <a:lnSpc>
                <a:spcPts val="5460"/>
              </a:lnSpc>
            </a:pPr>
            <a:r>
              <a:rPr lang="en-US" sz="3900">
                <a:solidFill>
                  <a:srgbClr val="102C57"/>
                </a:solidFill>
                <a:latin typeface="Questrial"/>
                <a:ea typeface="Questrial"/>
                <a:cs typeface="Questrial"/>
                <a:sym typeface="Questrial"/>
              </a:rPr>
              <a:t>Der Unterricht verbindet theologische, philosophische, geschichtliche und gesellschaftliche Perspektiven. Dabei steht die Förderung von Dialogfähigkeit, Urteilsvermögen und Persönlichkeitsentwicklung im Mittelpunkt.</a:t>
            </a:r>
          </a:p>
          <a:p>
            <a:pPr algn="just">
              <a:lnSpc>
                <a:spcPts val="5460"/>
              </a:lnSpc>
            </a:pPr>
            <a:endParaRPr lang="en-US" sz="3900">
              <a:solidFill>
                <a:srgbClr val="102C57"/>
              </a:solidFill>
              <a:latin typeface="Questrial"/>
              <a:ea typeface="Questrial"/>
              <a:cs typeface="Questrial"/>
              <a:sym typeface="Questrial"/>
            </a:endParaRPr>
          </a:p>
        </p:txBody>
      </p:sp>
      <p:grpSp>
        <p:nvGrpSpPr>
          <p:cNvPr id="8" name="Group 8"/>
          <p:cNvGrpSpPr/>
          <p:nvPr/>
        </p:nvGrpSpPr>
        <p:grpSpPr>
          <a:xfrm rot="5400000">
            <a:off x="9827932" y="-2155781"/>
            <a:ext cx="4589508" cy="14662660"/>
            <a:chOff x="0" y="0"/>
            <a:chExt cx="1208759" cy="3861771"/>
          </a:xfrm>
        </p:grpSpPr>
        <p:sp>
          <p:nvSpPr>
            <p:cNvPr id="9" name="Freeform 9"/>
            <p:cNvSpPr/>
            <p:nvPr/>
          </p:nvSpPr>
          <p:spPr>
            <a:xfrm>
              <a:off x="0" y="0"/>
              <a:ext cx="1208759" cy="3861770"/>
            </a:xfrm>
            <a:custGeom>
              <a:avLst/>
              <a:gdLst/>
              <a:ahLst/>
              <a:cxnLst/>
              <a:rect l="l" t="t" r="r" b="b"/>
              <a:pathLst>
                <a:path w="1208759" h="3861770">
                  <a:moveTo>
                    <a:pt x="403138" y="3842701"/>
                  </a:moveTo>
                  <a:cubicBezTo>
                    <a:pt x="465107" y="3854216"/>
                    <a:pt x="535559" y="3861770"/>
                    <a:pt x="604705" y="3861770"/>
                  </a:cubicBezTo>
                  <a:cubicBezTo>
                    <a:pt x="673853" y="3861770"/>
                    <a:pt x="740391" y="3855294"/>
                    <a:pt x="801707" y="3843780"/>
                  </a:cubicBezTo>
                  <a:cubicBezTo>
                    <a:pt x="803014" y="3843420"/>
                    <a:pt x="804318" y="3843420"/>
                    <a:pt x="805622" y="3843061"/>
                  </a:cubicBezTo>
                  <a:cubicBezTo>
                    <a:pt x="1035893" y="3797006"/>
                    <a:pt x="1205498" y="3675392"/>
                    <a:pt x="1208759" y="3465542"/>
                  </a:cubicBezTo>
                  <a:lnTo>
                    <a:pt x="1208759" y="0"/>
                  </a:lnTo>
                  <a:lnTo>
                    <a:pt x="0" y="0"/>
                  </a:lnTo>
                  <a:lnTo>
                    <a:pt x="0" y="3462970"/>
                  </a:lnTo>
                  <a:cubicBezTo>
                    <a:pt x="3262" y="3676110"/>
                    <a:pt x="170257" y="3797726"/>
                    <a:pt x="403138" y="3842701"/>
                  </a:cubicBezTo>
                  <a:close/>
                </a:path>
              </a:pathLst>
            </a:custGeom>
            <a:solidFill>
              <a:srgbClr val="C9AD8D"/>
            </a:solidFill>
          </p:spPr>
        </p:sp>
        <p:sp>
          <p:nvSpPr>
            <p:cNvPr id="10" name="TextBox 10"/>
            <p:cNvSpPr txBox="1"/>
            <p:nvPr/>
          </p:nvSpPr>
          <p:spPr>
            <a:xfrm>
              <a:off x="0" y="-47625"/>
              <a:ext cx="1208759" cy="3782396"/>
            </a:xfrm>
            <a:prstGeom prst="rect">
              <a:avLst/>
            </a:prstGeom>
          </p:spPr>
          <p:txBody>
            <a:bodyPr lIns="50800" tIns="50800" rIns="50800" bIns="50800" rtlCol="0" anchor="ctr"/>
            <a:lstStyle/>
            <a:p>
              <a:pPr algn="ctr">
                <a:lnSpc>
                  <a:spcPts val="2659"/>
                </a:lnSpc>
              </a:pPr>
              <a:endParaRPr/>
            </a:p>
          </p:txBody>
        </p:sp>
      </p:grpSp>
      <p:sp>
        <p:nvSpPr>
          <p:cNvPr id="11" name="TextBox 11"/>
          <p:cNvSpPr txBox="1"/>
          <p:nvPr/>
        </p:nvSpPr>
        <p:spPr>
          <a:xfrm>
            <a:off x="6002830" y="3016550"/>
            <a:ext cx="11256470" cy="4222750"/>
          </a:xfrm>
          <a:prstGeom prst="rect">
            <a:avLst/>
          </a:prstGeom>
        </p:spPr>
        <p:txBody>
          <a:bodyPr lIns="0" tIns="0" rIns="0" bIns="0" rtlCol="0" anchor="t">
            <a:spAutoFit/>
          </a:bodyPr>
          <a:lstStyle/>
          <a:p>
            <a:pPr algn="l">
              <a:lnSpc>
                <a:spcPts val="5600"/>
              </a:lnSpc>
            </a:pPr>
            <a:r>
              <a:rPr lang="en-US" sz="4000">
                <a:solidFill>
                  <a:srgbClr val="FFFFFF"/>
                </a:solidFill>
                <a:latin typeface="Questrial"/>
                <a:ea typeface="Questrial"/>
                <a:cs typeface="Questrial"/>
                <a:sym typeface="Questrial"/>
              </a:rPr>
              <a:t>E1: Menschen und Religion</a:t>
            </a:r>
          </a:p>
          <a:p>
            <a:pPr algn="l">
              <a:lnSpc>
                <a:spcPts val="5600"/>
              </a:lnSpc>
            </a:pPr>
            <a:r>
              <a:rPr lang="en-US" sz="4000">
                <a:solidFill>
                  <a:srgbClr val="FFFFFF"/>
                </a:solidFill>
                <a:latin typeface="Questrial"/>
                <a:ea typeface="Questrial"/>
                <a:cs typeface="Questrial"/>
                <a:sym typeface="Questrial"/>
              </a:rPr>
              <a:t>E2: Deutungen und Wirklichkeit der Bibel</a:t>
            </a:r>
          </a:p>
          <a:p>
            <a:pPr algn="l">
              <a:lnSpc>
                <a:spcPts val="5600"/>
              </a:lnSpc>
            </a:pPr>
            <a:r>
              <a:rPr lang="en-US" sz="4000">
                <a:solidFill>
                  <a:srgbClr val="FFFFFF"/>
                </a:solidFill>
                <a:latin typeface="Questrial"/>
                <a:ea typeface="Questrial"/>
                <a:cs typeface="Questrial"/>
                <a:sym typeface="Questrial"/>
              </a:rPr>
              <a:t>Q1: Jesus Christus</a:t>
            </a:r>
          </a:p>
          <a:p>
            <a:pPr algn="l">
              <a:lnSpc>
                <a:spcPts val="5600"/>
              </a:lnSpc>
            </a:pPr>
            <a:r>
              <a:rPr lang="en-US" sz="4000">
                <a:solidFill>
                  <a:srgbClr val="FFFFFF"/>
                </a:solidFill>
                <a:latin typeface="Questrial"/>
                <a:ea typeface="Questrial"/>
                <a:cs typeface="Questrial"/>
                <a:sym typeface="Questrial"/>
              </a:rPr>
              <a:t>Q2: Gott</a:t>
            </a:r>
          </a:p>
          <a:p>
            <a:pPr algn="l">
              <a:lnSpc>
                <a:spcPts val="5600"/>
              </a:lnSpc>
            </a:pPr>
            <a:r>
              <a:rPr lang="en-US" sz="4000">
                <a:solidFill>
                  <a:srgbClr val="FFFFFF"/>
                </a:solidFill>
                <a:latin typeface="Questrial"/>
                <a:ea typeface="Questrial"/>
                <a:cs typeface="Questrial"/>
                <a:sym typeface="Questrial"/>
              </a:rPr>
              <a:t>Q3: Christliche Menschenbilder und Ethik</a:t>
            </a:r>
          </a:p>
          <a:p>
            <a:pPr algn="l">
              <a:lnSpc>
                <a:spcPts val="5600"/>
              </a:lnSpc>
            </a:pPr>
            <a:r>
              <a:rPr lang="en-US" sz="4000">
                <a:solidFill>
                  <a:srgbClr val="FFFFFF"/>
                </a:solidFill>
                <a:latin typeface="Questrial"/>
                <a:ea typeface="Questrial"/>
                <a:cs typeface="Questrial"/>
                <a:sym typeface="Questrial"/>
              </a:rPr>
              <a:t>Q4: Kirche und Christsein in der globalen Welt</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8F0E5"/>
        </a:solidFill>
        <a:effectLst/>
      </p:bgPr>
    </p:bg>
    <p:spTree>
      <p:nvGrpSpPr>
        <p:cNvPr id="1" name=""/>
        <p:cNvGrpSpPr/>
        <p:nvPr/>
      </p:nvGrpSpPr>
      <p:grpSpPr>
        <a:xfrm>
          <a:off x="0" y="0"/>
          <a:ext cx="0" cy="0"/>
          <a:chOff x="0" y="0"/>
          <a:chExt cx="0" cy="0"/>
        </a:xfrm>
      </p:grpSpPr>
      <p:sp>
        <p:nvSpPr>
          <p:cNvPr id="2" name="TextBox 2"/>
          <p:cNvSpPr txBox="1"/>
          <p:nvPr/>
        </p:nvSpPr>
        <p:spPr>
          <a:xfrm>
            <a:off x="1341170" y="3183020"/>
            <a:ext cx="15605659" cy="7211695"/>
          </a:xfrm>
          <a:prstGeom prst="rect">
            <a:avLst/>
          </a:prstGeom>
        </p:spPr>
        <p:txBody>
          <a:bodyPr lIns="0" tIns="0" rIns="0" bIns="0" rtlCol="0" anchor="t">
            <a:spAutoFit/>
          </a:bodyPr>
          <a:lstStyle/>
          <a:p>
            <a:pPr algn="just">
              <a:lnSpc>
                <a:spcPts val="5180"/>
              </a:lnSpc>
            </a:pPr>
            <a:r>
              <a:rPr lang="en-US" sz="3700">
                <a:solidFill>
                  <a:srgbClr val="102C57"/>
                </a:solidFill>
                <a:latin typeface="Questrial"/>
                <a:ea typeface="Questrial"/>
                <a:cs typeface="Questrial"/>
                <a:sym typeface="Questrial"/>
              </a:rPr>
              <a:t>An der Gustav-Heinemann-Schule wird Religion in jeder Jahrgangsstufe als zweistündiger Grundkurs unterrichtet. Es kann sowohl als mündliches, als auch als schriftliches Prüfungsfach im Abitur gewählt werden.</a:t>
            </a:r>
          </a:p>
          <a:p>
            <a:pPr algn="just">
              <a:lnSpc>
                <a:spcPts val="5180"/>
              </a:lnSpc>
            </a:pPr>
            <a:endParaRPr lang="en-US" sz="3700">
              <a:solidFill>
                <a:srgbClr val="102C57"/>
              </a:solidFill>
              <a:latin typeface="Questrial"/>
              <a:ea typeface="Questrial"/>
              <a:cs typeface="Questrial"/>
              <a:sym typeface="Questrial"/>
            </a:endParaRPr>
          </a:p>
          <a:p>
            <a:pPr algn="just">
              <a:lnSpc>
                <a:spcPts val="5180"/>
              </a:lnSpc>
            </a:pPr>
            <a:r>
              <a:rPr lang="en-US" sz="3700">
                <a:solidFill>
                  <a:srgbClr val="102C57"/>
                </a:solidFill>
                <a:latin typeface="Questrial"/>
                <a:ea typeface="Questrial"/>
                <a:cs typeface="Questrial"/>
                <a:sym typeface="Questrial"/>
              </a:rPr>
              <a:t>Der Religionsunterricht versteht sich als offenes Lernfeld: Er richtet sich an evangelische wie auch an nicht-evangelische Schüler:innen, die Interesse an existenziellen, ethischen und gesellschaftlichen Fragen haben – unabhängig von ihrer persönlichen Glaubensüberzeugung. Die Leistungen im Fach werden wie in allen anderen Fächern bewertet und können in die Qualifikationsphase bzw. das Abitur eingebracht werden.</a:t>
            </a:r>
          </a:p>
          <a:p>
            <a:pPr algn="just">
              <a:lnSpc>
                <a:spcPts val="5180"/>
              </a:lnSpc>
            </a:pPr>
            <a:endParaRPr lang="en-US" sz="3700">
              <a:solidFill>
                <a:srgbClr val="102C57"/>
              </a:solidFill>
              <a:latin typeface="Questrial"/>
              <a:ea typeface="Questrial"/>
              <a:cs typeface="Questrial"/>
              <a:sym typeface="Questrial"/>
            </a:endParaRPr>
          </a:p>
        </p:txBody>
      </p:sp>
      <p:sp>
        <p:nvSpPr>
          <p:cNvPr id="3" name="Freeform 3"/>
          <p:cNvSpPr/>
          <p:nvPr/>
        </p:nvSpPr>
        <p:spPr>
          <a:xfrm rot="-5400000" flipH="1">
            <a:off x="16203480" y="-133066"/>
            <a:ext cx="2651334" cy="2323533"/>
          </a:xfrm>
          <a:custGeom>
            <a:avLst/>
            <a:gdLst/>
            <a:ahLst/>
            <a:cxnLst/>
            <a:rect l="l" t="t" r="r" b="b"/>
            <a:pathLst>
              <a:path w="2651334" h="2323533">
                <a:moveTo>
                  <a:pt x="2651335" y="0"/>
                </a:moveTo>
                <a:lnTo>
                  <a:pt x="0" y="0"/>
                </a:lnTo>
                <a:lnTo>
                  <a:pt x="0" y="2323532"/>
                </a:lnTo>
                <a:lnTo>
                  <a:pt x="2651335" y="2323532"/>
                </a:lnTo>
                <a:lnTo>
                  <a:pt x="2651335" y="0"/>
                </a:lnTo>
                <a:close/>
              </a:path>
            </a:pathLst>
          </a:custGeom>
          <a:blipFill>
            <a:blip r:embed="rId2">
              <a:extLst>
                <a:ext uri="{96DAC541-7B7A-43D3-8B79-37D633B846F1}">
                  <asvg:svgBlip xmlns:asvg="http://schemas.microsoft.com/office/drawing/2016/SVG/main" r:embed="rId3"/>
                </a:ext>
              </a:extLst>
            </a:blip>
            <a:stretch>
              <a:fillRect/>
            </a:stretch>
          </a:blipFill>
        </p:spPr>
      </p:sp>
      <p:grpSp>
        <p:nvGrpSpPr>
          <p:cNvPr id="4" name="Group 4"/>
          <p:cNvGrpSpPr/>
          <p:nvPr/>
        </p:nvGrpSpPr>
        <p:grpSpPr>
          <a:xfrm>
            <a:off x="-886867" y="843002"/>
            <a:ext cx="10736535" cy="1494934"/>
            <a:chOff x="0" y="0"/>
            <a:chExt cx="2164758" cy="301417"/>
          </a:xfrm>
        </p:grpSpPr>
        <p:sp>
          <p:nvSpPr>
            <p:cNvPr id="5" name="Freeform 5"/>
            <p:cNvSpPr/>
            <p:nvPr/>
          </p:nvSpPr>
          <p:spPr>
            <a:xfrm>
              <a:off x="0" y="0"/>
              <a:ext cx="2164758" cy="301417"/>
            </a:xfrm>
            <a:custGeom>
              <a:avLst/>
              <a:gdLst/>
              <a:ahLst/>
              <a:cxnLst/>
              <a:rect l="l" t="t" r="r" b="b"/>
              <a:pathLst>
                <a:path w="2164758" h="301417">
                  <a:moveTo>
                    <a:pt x="72108" y="0"/>
                  </a:moveTo>
                  <a:lnTo>
                    <a:pt x="2092650" y="0"/>
                  </a:lnTo>
                  <a:cubicBezTo>
                    <a:pt x="2132474" y="0"/>
                    <a:pt x="2164758" y="32284"/>
                    <a:pt x="2164758" y="72108"/>
                  </a:cubicBezTo>
                  <a:lnTo>
                    <a:pt x="2164758" y="229308"/>
                  </a:lnTo>
                  <a:cubicBezTo>
                    <a:pt x="2164758" y="269133"/>
                    <a:pt x="2132474" y="301417"/>
                    <a:pt x="2092650" y="301417"/>
                  </a:cubicBezTo>
                  <a:lnTo>
                    <a:pt x="72108" y="301417"/>
                  </a:lnTo>
                  <a:cubicBezTo>
                    <a:pt x="32284" y="301417"/>
                    <a:pt x="0" y="269133"/>
                    <a:pt x="0" y="229308"/>
                  </a:cubicBezTo>
                  <a:lnTo>
                    <a:pt x="0" y="72108"/>
                  </a:lnTo>
                  <a:cubicBezTo>
                    <a:pt x="0" y="32284"/>
                    <a:pt x="32284" y="0"/>
                    <a:pt x="72108" y="0"/>
                  </a:cubicBezTo>
                  <a:close/>
                </a:path>
              </a:pathLst>
            </a:custGeom>
            <a:solidFill>
              <a:srgbClr val="C9AD8D"/>
            </a:solidFill>
          </p:spPr>
        </p:sp>
        <p:sp>
          <p:nvSpPr>
            <p:cNvPr id="6" name="TextBox 6"/>
            <p:cNvSpPr txBox="1"/>
            <p:nvPr/>
          </p:nvSpPr>
          <p:spPr>
            <a:xfrm>
              <a:off x="0" y="-47625"/>
              <a:ext cx="2164758" cy="349042"/>
            </a:xfrm>
            <a:prstGeom prst="rect">
              <a:avLst/>
            </a:prstGeom>
          </p:spPr>
          <p:txBody>
            <a:bodyPr lIns="50800" tIns="50800" rIns="50800" bIns="50800" rtlCol="0" anchor="ctr"/>
            <a:lstStyle/>
            <a:p>
              <a:pPr algn="ctr">
                <a:lnSpc>
                  <a:spcPts val="2659"/>
                </a:lnSpc>
              </a:pPr>
              <a:endParaRPr/>
            </a:p>
          </p:txBody>
        </p:sp>
      </p:grpSp>
      <p:sp>
        <p:nvSpPr>
          <p:cNvPr id="7" name="TextBox 7"/>
          <p:cNvSpPr txBox="1"/>
          <p:nvPr/>
        </p:nvSpPr>
        <p:spPr>
          <a:xfrm>
            <a:off x="2225813" y="910384"/>
            <a:ext cx="7623855" cy="1226820"/>
          </a:xfrm>
          <a:prstGeom prst="rect">
            <a:avLst/>
          </a:prstGeom>
        </p:spPr>
        <p:txBody>
          <a:bodyPr lIns="0" tIns="0" rIns="0" bIns="0" rtlCol="0" anchor="t">
            <a:spAutoFit/>
          </a:bodyPr>
          <a:lstStyle/>
          <a:p>
            <a:pPr algn="l">
              <a:lnSpc>
                <a:spcPts val="10080"/>
              </a:lnSpc>
            </a:pPr>
            <a:r>
              <a:rPr lang="en-US" sz="7200" b="1">
                <a:solidFill>
                  <a:srgbClr val="FFFFFF"/>
                </a:solidFill>
                <a:latin typeface="Anantason SemiExpanded Bold"/>
                <a:ea typeface="Anantason SemiExpanded Bold"/>
                <a:cs typeface="Anantason SemiExpanded Bold"/>
                <a:sym typeface="Anantason SemiExpanded Bold"/>
              </a:rPr>
              <a:t>Organisation</a:t>
            </a:r>
          </a:p>
        </p:txBody>
      </p:sp>
      <p:grpSp>
        <p:nvGrpSpPr>
          <p:cNvPr id="8" name="Group 8"/>
          <p:cNvGrpSpPr/>
          <p:nvPr/>
        </p:nvGrpSpPr>
        <p:grpSpPr>
          <a:xfrm>
            <a:off x="289322" y="843002"/>
            <a:ext cx="1478756" cy="2005706"/>
            <a:chOff x="0" y="0"/>
            <a:chExt cx="660400" cy="895731"/>
          </a:xfrm>
        </p:grpSpPr>
        <p:sp>
          <p:nvSpPr>
            <p:cNvPr id="9" name="Freeform 9"/>
            <p:cNvSpPr/>
            <p:nvPr/>
          </p:nvSpPr>
          <p:spPr>
            <a:xfrm>
              <a:off x="0" y="0"/>
              <a:ext cx="660400" cy="895731"/>
            </a:xfrm>
            <a:custGeom>
              <a:avLst/>
              <a:gdLst/>
              <a:ahLst/>
              <a:cxnLst/>
              <a:rect l="l" t="t" r="r" b="b"/>
              <a:pathLst>
                <a:path w="660400" h="895731">
                  <a:moveTo>
                    <a:pt x="220252" y="876662"/>
                  </a:moveTo>
                  <a:cubicBezTo>
                    <a:pt x="254109" y="888176"/>
                    <a:pt x="292600" y="895731"/>
                    <a:pt x="330378" y="895731"/>
                  </a:cubicBezTo>
                  <a:cubicBezTo>
                    <a:pt x="368157" y="895731"/>
                    <a:pt x="404509" y="889254"/>
                    <a:pt x="438009" y="877741"/>
                  </a:cubicBezTo>
                  <a:cubicBezTo>
                    <a:pt x="438723" y="877381"/>
                    <a:pt x="439435" y="877381"/>
                    <a:pt x="440148" y="877022"/>
                  </a:cubicBezTo>
                  <a:cubicBezTo>
                    <a:pt x="565955" y="830966"/>
                    <a:pt x="658618" y="709352"/>
                    <a:pt x="660400" y="565387"/>
                  </a:cubicBezTo>
                  <a:lnTo>
                    <a:pt x="660400" y="0"/>
                  </a:lnTo>
                  <a:lnTo>
                    <a:pt x="0" y="0"/>
                  </a:lnTo>
                  <a:lnTo>
                    <a:pt x="0" y="564968"/>
                  </a:lnTo>
                  <a:cubicBezTo>
                    <a:pt x="1782" y="710071"/>
                    <a:pt x="93019" y="831687"/>
                    <a:pt x="220252" y="876662"/>
                  </a:cubicBezTo>
                  <a:close/>
                </a:path>
              </a:pathLst>
            </a:custGeom>
            <a:solidFill>
              <a:srgbClr val="EADBC8"/>
            </a:solidFill>
          </p:spPr>
        </p:sp>
        <p:sp>
          <p:nvSpPr>
            <p:cNvPr id="10" name="TextBox 10"/>
            <p:cNvSpPr txBox="1"/>
            <p:nvPr/>
          </p:nvSpPr>
          <p:spPr>
            <a:xfrm>
              <a:off x="0" y="-47625"/>
              <a:ext cx="660400" cy="816356"/>
            </a:xfrm>
            <a:prstGeom prst="rect">
              <a:avLst/>
            </a:prstGeom>
          </p:spPr>
          <p:txBody>
            <a:bodyPr lIns="50800" tIns="50800" rIns="50800" bIns="50800" rtlCol="0" anchor="ctr"/>
            <a:lstStyle/>
            <a:p>
              <a:pPr algn="ctr">
                <a:lnSpc>
                  <a:spcPts val="2659"/>
                </a:lnSpc>
              </a:pPr>
              <a:endParaRPr/>
            </a:p>
          </p:txBody>
        </p:sp>
      </p:grpSp>
      <p:grpSp>
        <p:nvGrpSpPr>
          <p:cNvPr id="11" name="Group 11"/>
          <p:cNvGrpSpPr/>
          <p:nvPr/>
        </p:nvGrpSpPr>
        <p:grpSpPr>
          <a:xfrm>
            <a:off x="486054" y="843002"/>
            <a:ext cx="1085292" cy="1831297"/>
            <a:chOff x="0" y="0"/>
            <a:chExt cx="660400" cy="1114344"/>
          </a:xfrm>
        </p:grpSpPr>
        <p:sp>
          <p:nvSpPr>
            <p:cNvPr id="12" name="Freeform 12"/>
            <p:cNvSpPr/>
            <p:nvPr/>
          </p:nvSpPr>
          <p:spPr>
            <a:xfrm>
              <a:off x="0" y="0"/>
              <a:ext cx="660400" cy="1114344"/>
            </a:xfrm>
            <a:custGeom>
              <a:avLst/>
              <a:gdLst/>
              <a:ahLst/>
              <a:cxnLst/>
              <a:rect l="l" t="t" r="r" b="b"/>
              <a:pathLst>
                <a:path w="660400" h="1114344">
                  <a:moveTo>
                    <a:pt x="220252" y="1095275"/>
                  </a:moveTo>
                  <a:cubicBezTo>
                    <a:pt x="254109" y="1106789"/>
                    <a:pt x="292600" y="1114344"/>
                    <a:pt x="330378" y="1114344"/>
                  </a:cubicBezTo>
                  <a:cubicBezTo>
                    <a:pt x="368157" y="1114344"/>
                    <a:pt x="404509" y="1107867"/>
                    <a:pt x="438009" y="1096354"/>
                  </a:cubicBezTo>
                  <a:cubicBezTo>
                    <a:pt x="438723" y="1095994"/>
                    <a:pt x="439435" y="1095994"/>
                    <a:pt x="440148" y="1095635"/>
                  </a:cubicBezTo>
                  <a:cubicBezTo>
                    <a:pt x="565955" y="1049580"/>
                    <a:pt x="658618" y="927966"/>
                    <a:pt x="660400" y="779144"/>
                  </a:cubicBezTo>
                  <a:lnTo>
                    <a:pt x="660400" y="0"/>
                  </a:lnTo>
                  <a:lnTo>
                    <a:pt x="0" y="0"/>
                  </a:lnTo>
                  <a:lnTo>
                    <a:pt x="0" y="778566"/>
                  </a:lnTo>
                  <a:cubicBezTo>
                    <a:pt x="1782" y="928684"/>
                    <a:pt x="93019" y="1050300"/>
                    <a:pt x="220252" y="1095275"/>
                  </a:cubicBezTo>
                  <a:close/>
                </a:path>
              </a:pathLst>
            </a:custGeom>
            <a:solidFill>
              <a:srgbClr val="F8F0E5"/>
            </a:solidFill>
          </p:spPr>
        </p:sp>
        <p:sp>
          <p:nvSpPr>
            <p:cNvPr id="13" name="TextBox 13"/>
            <p:cNvSpPr txBox="1"/>
            <p:nvPr/>
          </p:nvSpPr>
          <p:spPr>
            <a:xfrm>
              <a:off x="0" y="-47625"/>
              <a:ext cx="660400" cy="1034969"/>
            </a:xfrm>
            <a:prstGeom prst="rect">
              <a:avLst/>
            </a:prstGeom>
          </p:spPr>
          <p:txBody>
            <a:bodyPr lIns="50800" tIns="50800" rIns="50800" bIns="50800" rtlCol="0" anchor="ctr"/>
            <a:lstStyle/>
            <a:p>
              <a:pPr algn="ctr">
                <a:lnSpc>
                  <a:spcPts val="2659"/>
                </a:lnSpc>
              </a:pPr>
              <a:endParaRPr/>
            </a:p>
          </p:txBody>
        </p:sp>
      </p:gr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8F0E5"/>
        </a:solidFill>
        <a:effectLst/>
      </p:bgPr>
    </p:bg>
    <p:spTree>
      <p:nvGrpSpPr>
        <p:cNvPr id="1" name=""/>
        <p:cNvGrpSpPr/>
        <p:nvPr/>
      </p:nvGrpSpPr>
      <p:grpSpPr>
        <a:xfrm>
          <a:off x="0" y="0"/>
          <a:ext cx="0" cy="0"/>
          <a:chOff x="0" y="0"/>
          <a:chExt cx="0" cy="0"/>
        </a:xfrm>
      </p:grpSpPr>
      <p:sp>
        <p:nvSpPr>
          <p:cNvPr id="2" name="Freeform 2"/>
          <p:cNvSpPr/>
          <p:nvPr/>
        </p:nvSpPr>
        <p:spPr>
          <a:xfrm>
            <a:off x="15876670" y="375257"/>
            <a:ext cx="1382630" cy="1382630"/>
          </a:xfrm>
          <a:custGeom>
            <a:avLst/>
            <a:gdLst/>
            <a:ahLst/>
            <a:cxnLst/>
            <a:rect l="l" t="t" r="r" b="b"/>
            <a:pathLst>
              <a:path w="1382630" h="1382630">
                <a:moveTo>
                  <a:pt x="0" y="0"/>
                </a:moveTo>
                <a:lnTo>
                  <a:pt x="1382630" y="0"/>
                </a:lnTo>
                <a:lnTo>
                  <a:pt x="1382630" y="1382629"/>
                </a:lnTo>
                <a:lnTo>
                  <a:pt x="0" y="1382629"/>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sp>
      <p:grpSp>
        <p:nvGrpSpPr>
          <p:cNvPr id="3" name="Group 3"/>
          <p:cNvGrpSpPr/>
          <p:nvPr/>
        </p:nvGrpSpPr>
        <p:grpSpPr>
          <a:xfrm>
            <a:off x="1028700" y="1066572"/>
            <a:ext cx="20632341" cy="1335744"/>
            <a:chOff x="0" y="0"/>
            <a:chExt cx="4160004" cy="269320"/>
          </a:xfrm>
        </p:grpSpPr>
        <p:sp>
          <p:nvSpPr>
            <p:cNvPr id="4" name="Freeform 4"/>
            <p:cNvSpPr/>
            <p:nvPr/>
          </p:nvSpPr>
          <p:spPr>
            <a:xfrm>
              <a:off x="0" y="0"/>
              <a:ext cx="4160004" cy="269320"/>
            </a:xfrm>
            <a:custGeom>
              <a:avLst/>
              <a:gdLst/>
              <a:ahLst/>
              <a:cxnLst/>
              <a:rect l="l" t="t" r="r" b="b"/>
              <a:pathLst>
                <a:path w="4160004" h="269320">
                  <a:moveTo>
                    <a:pt x="37523" y="0"/>
                  </a:moveTo>
                  <a:lnTo>
                    <a:pt x="4122481" y="0"/>
                  </a:lnTo>
                  <a:cubicBezTo>
                    <a:pt x="4132433" y="0"/>
                    <a:pt x="4141977" y="3953"/>
                    <a:pt x="4149014" y="10990"/>
                  </a:cubicBezTo>
                  <a:cubicBezTo>
                    <a:pt x="4156051" y="18027"/>
                    <a:pt x="4160004" y="27571"/>
                    <a:pt x="4160004" y="37523"/>
                  </a:cubicBezTo>
                  <a:lnTo>
                    <a:pt x="4160004" y="231797"/>
                  </a:lnTo>
                  <a:cubicBezTo>
                    <a:pt x="4160004" y="252520"/>
                    <a:pt x="4143204" y="269320"/>
                    <a:pt x="4122481" y="269320"/>
                  </a:cubicBezTo>
                  <a:lnTo>
                    <a:pt x="37523" y="269320"/>
                  </a:lnTo>
                  <a:cubicBezTo>
                    <a:pt x="16800" y="269320"/>
                    <a:pt x="0" y="252520"/>
                    <a:pt x="0" y="231797"/>
                  </a:cubicBezTo>
                  <a:lnTo>
                    <a:pt x="0" y="37523"/>
                  </a:lnTo>
                  <a:cubicBezTo>
                    <a:pt x="0" y="16800"/>
                    <a:pt x="16800" y="0"/>
                    <a:pt x="37523" y="0"/>
                  </a:cubicBezTo>
                  <a:close/>
                </a:path>
              </a:pathLst>
            </a:custGeom>
            <a:solidFill>
              <a:srgbClr val="C9AD8D"/>
            </a:solidFill>
          </p:spPr>
        </p:sp>
        <p:sp>
          <p:nvSpPr>
            <p:cNvPr id="5" name="TextBox 5"/>
            <p:cNvSpPr txBox="1"/>
            <p:nvPr/>
          </p:nvSpPr>
          <p:spPr>
            <a:xfrm>
              <a:off x="0" y="-47625"/>
              <a:ext cx="4160004" cy="316945"/>
            </a:xfrm>
            <a:prstGeom prst="rect">
              <a:avLst/>
            </a:prstGeom>
          </p:spPr>
          <p:txBody>
            <a:bodyPr lIns="50800" tIns="50800" rIns="50800" bIns="50800" rtlCol="0" anchor="ctr"/>
            <a:lstStyle/>
            <a:p>
              <a:pPr algn="ctr">
                <a:lnSpc>
                  <a:spcPts val="2659"/>
                </a:lnSpc>
              </a:pPr>
              <a:endParaRPr/>
            </a:p>
          </p:txBody>
        </p:sp>
      </p:grpSp>
      <p:grpSp>
        <p:nvGrpSpPr>
          <p:cNvPr id="6" name="Group 6"/>
          <p:cNvGrpSpPr/>
          <p:nvPr/>
        </p:nvGrpSpPr>
        <p:grpSpPr>
          <a:xfrm rot="-5400000">
            <a:off x="4847574" y="-3850361"/>
            <a:ext cx="6058215" cy="20822636"/>
            <a:chOff x="0" y="0"/>
            <a:chExt cx="1595579" cy="5484151"/>
          </a:xfrm>
        </p:grpSpPr>
        <p:sp>
          <p:nvSpPr>
            <p:cNvPr id="7" name="Freeform 7"/>
            <p:cNvSpPr/>
            <p:nvPr/>
          </p:nvSpPr>
          <p:spPr>
            <a:xfrm>
              <a:off x="0" y="0"/>
              <a:ext cx="1595579" cy="5484151"/>
            </a:xfrm>
            <a:custGeom>
              <a:avLst/>
              <a:gdLst/>
              <a:ahLst/>
              <a:cxnLst/>
              <a:rect l="l" t="t" r="r" b="b"/>
              <a:pathLst>
                <a:path w="1595579" h="5484151">
                  <a:moveTo>
                    <a:pt x="532147" y="5465082"/>
                  </a:moveTo>
                  <a:cubicBezTo>
                    <a:pt x="613948" y="5476596"/>
                    <a:pt x="706946" y="5484151"/>
                    <a:pt x="798219" y="5484151"/>
                  </a:cubicBezTo>
                  <a:cubicBezTo>
                    <a:pt x="889496" y="5484151"/>
                    <a:pt x="977326" y="5477674"/>
                    <a:pt x="1058265" y="5466160"/>
                  </a:cubicBezTo>
                  <a:cubicBezTo>
                    <a:pt x="1059989" y="5465801"/>
                    <a:pt x="1061711" y="5465801"/>
                    <a:pt x="1063432" y="5465442"/>
                  </a:cubicBezTo>
                  <a:cubicBezTo>
                    <a:pt x="1367393" y="5419386"/>
                    <a:pt x="1591274" y="5297772"/>
                    <a:pt x="1595579" y="5051885"/>
                  </a:cubicBezTo>
                  <a:lnTo>
                    <a:pt x="1595579" y="0"/>
                  </a:lnTo>
                  <a:lnTo>
                    <a:pt x="0" y="0"/>
                  </a:lnTo>
                  <a:lnTo>
                    <a:pt x="0" y="5048136"/>
                  </a:lnTo>
                  <a:cubicBezTo>
                    <a:pt x="4305" y="5298491"/>
                    <a:pt x="224742" y="5420106"/>
                    <a:pt x="532147" y="5465082"/>
                  </a:cubicBezTo>
                  <a:close/>
                </a:path>
              </a:pathLst>
            </a:custGeom>
            <a:solidFill>
              <a:srgbClr val="C9AD8D"/>
            </a:solidFill>
          </p:spPr>
        </p:sp>
        <p:sp>
          <p:nvSpPr>
            <p:cNvPr id="8" name="TextBox 8"/>
            <p:cNvSpPr txBox="1"/>
            <p:nvPr/>
          </p:nvSpPr>
          <p:spPr>
            <a:xfrm>
              <a:off x="0" y="-47625"/>
              <a:ext cx="1595579" cy="5404776"/>
            </a:xfrm>
            <a:prstGeom prst="rect">
              <a:avLst/>
            </a:prstGeom>
          </p:spPr>
          <p:txBody>
            <a:bodyPr lIns="50800" tIns="50800" rIns="50800" bIns="50800" rtlCol="0" anchor="ctr"/>
            <a:lstStyle/>
            <a:p>
              <a:pPr algn="ctr">
                <a:lnSpc>
                  <a:spcPts val="2659"/>
                </a:lnSpc>
              </a:pPr>
              <a:endParaRPr/>
            </a:p>
          </p:txBody>
        </p:sp>
      </p:grpSp>
      <p:sp>
        <p:nvSpPr>
          <p:cNvPr id="9" name="TextBox 9"/>
          <p:cNvSpPr txBox="1"/>
          <p:nvPr/>
        </p:nvSpPr>
        <p:spPr>
          <a:xfrm>
            <a:off x="352486" y="3781562"/>
            <a:ext cx="16906814" cy="5473065"/>
          </a:xfrm>
          <a:prstGeom prst="rect">
            <a:avLst/>
          </a:prstGeom>
        </p:spPr>
        <p:txBody>
          <a:bodyPr lIns="0" tIns="0" rIns="0" bIns="0" rtlCol="0" anchor="t">
            <a:spAutoFit/>
          </a:bodyPr>
          <a:lstStyle/>
          <a:p>
            <a:pPr algn="just">
              <a:lnSpc>
                <a:spcPts val="5460"/>
              </a:lnSpc>
            </a:pPr>
            <a:r>
              <a:rPr lang="en-US" sz="3900">
                <a:solidFill>
                  <a:srgbClr val="102C57"/>
                </a:solidFill>
                <a:latin typeface="Questrial"/>
                <a:ea typeface="Questrial"/>
                <a:cs typeface="Questrial"/>
                <a:sym typeface="Questrial"/>
              </a:rPr>
              <a:t>Der evangelische Religionsunterricht richtet sich grundsätzlich an evangelische Schüler:innen – steht aber darüber hinaus allen offen, die Interesse an religiösen, ethischen und gesellschaftlichen Fragen haben. Auch konfessionslose oder andersgläubige Schüler:innen sind herzlich willkommen, sich einzubringen und ihre Perspektiven zu teilen.</a:t>
            </a:r>
          </a:p>
          <a:p>
            <a:pPr algn="just">
              <a:lnSpc>
                <a:spcPts val="5460"/>
              </a:lnSpc>
            </a:pPr>
            <a:r>
              <a:rPr lang="en-US" sz="3900">
                <a:solidFill>
                  <a:srgbClr val="102C57"/>
                </a:solidFill>
                <a:latin typeface="Questrial"/>
                <a:ea typeface="Questrial"/>
                <a:cs typeface="Questrial"/>
                <a:sym typeface="Questrial"/>
              </a:rPr>
              <a:t>Gerade durch unterschiedliche Hintergründe und Überzeugungen wird der Religionsunterricht zu einem lebendigen Lernraum, in dem Toleranz, gegenseitiger Respekt und ein offener Austausch gefördert werden.</a:t>
            </a:r>
          </a:p>
        </p:txBody>
      </p:sp>
      <p:sp>
        <p:nvSpPr>
          <p:cNvPr id="10" name="TextBox 10"/>
          <p:cNvSpPr txBox="1"/>
          <p:nvPr/>
        </p:nvSpPr>
        <p:spPr>
          <a:xfrm>
            <a:off x="1890914" y="1077801"/>
            <a:ext cx="11465808" cy="1226820"/>
          </a:xfrm>
          <a:prstGeom prst="rect">
            <a:avLst/>
          </a:prstGeom>
        </p:spPr>
        <p:txBody>
          <a:bodyPr lIns="0" tIns="0" rIns="0" bIns="0" rtlCol="0" anchor="t">
            <a:spAutoFit/>
          </a:bodyPr>
          <a:lstStyle/>
          <a:p>
            <a:pPr algn="l">
              <a:lnSpc>
                <a:spcPts val="10080"/>
              </a:lnSpc>
            </a:pPr>
            <a:r>
              <a:rPr lang="en-US" sz="7200" b="1">
                <a:solidFill>
                  <a:srgbClr val="FFFFFF"/>
                </a:solidFill>
                <a:latin typeface="Anantason SemiExpanded Bold"/>
                <a:ea typeface="Anantason SemiExpanded Bold"/>
                <a:cs typeface="Anantason SemiExpanded Bold"/>
                <a:sym typeface="Anantason SemiExpanded Bold"/>
              </a:rPr>
              <a:t>Wer kann teilnehmen?</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8F0E5"/>
        </a:solidFill>
        <a:effectLst/>
      </p:bgPr>
    </p:bg>
    <p:spTree>
      <p:nvGrpSpPr>
        <p:cNvPr id="1" name=""/>
        <p:cNvGrpSpPr/>
        <p:nvPr/>
      </p:nvGrpSpPr>
      <p:grpSpPr>
        <a:xfrm>
          <a:off x="0" y="0"/>
          <a:ext cx="0" cy="0"/>
          <a:chOff x="0" y="0"/>
          <a:chExt cx="0" cy="0"/>
        </a:xfrm>
      </p:grpSpPr>
      <p:sp>
        <p:nvSpPr>
          <p:cNvPr id="2" name="Freeform 2"/>
          <p:cNvSpPr/>
          <p:nvPr/>
        </p:nvSpPr>
        <p:spPr>
          <a:xfrm rot="-5400000" flipH="1">
            <a:off x="-719355" y="8640694"/>
            <a:ext cx="2651334" cy="2323533"/>
          </a:xfrm>
          <a:custGeom>
            <a:avLst/>
            <a:gdLst/>
            <a:ahLst/>
            <a:cxnLst/>
            <a:rect l="l" t="t" r="r" b="b"/>
            <a:pathLst>
              <a:path w="2651334" h="2323533">
                <a:moveTo>
                  <a:pt x="2651334" y="0"/>
                </a:moveTo>
                <a:lnTo>
                  <a:pt x="0" y="0"/>
                </a:lnTo>
                <a:lnTo>
                  <a:pt x="0" y="2323533"/>
                </a:lnTo>
                <a:lnTo>
                  <a:pt x="2651334" y="2323533"/>
                </a:lnTo>
                <a:lnTo>
                  <a:pt x="2651334" y="0"/>
                </a:lnTo>
                <a:close/>
              </a:path>
            </a:pathLst>
          </a:custGeom>
          <a:blipFill>
            <a:blip r:embed="rId2">
              <a:extLst>
                <a:ext uri="{96DAC541-7B7A-43D3-8B79-37D633B846F1}">
                  <asvg:svgBlip xmlns:asvg="http://schemas.microsoft.com/office/drawing/2016/SVG/main" r:embed="rId3"/>
                </a:ext>
              </a:extLst>
            </a:blip>
            <a:stretch>
              <a:fillRect/>
            </a:stretch>
          </a:blipFill>
        </p:spPr>
      </p:sp>
      <p:grpSp>
        <p:nvGrpSpPr>
          <p:cNvPr id="3" name="Group 3"/>
          <p:cNvGrpSpPr/>
          <p:nvPr/>
        </p:nvGrpSpPr>
        <p:grpSpPr>
          <a:xfrm>
            <a:off x="-886867" y="843002"/>
            <a:ext cx="15505343" cy="1494934"/>
            <a:chOff x="0" y="0"/>
            <a:chExt cx="3126271" cy="301417"/>
          </a:xfrm>
        </p:grpSpPr>
        <p:sp>
          <p:nvSpPr>
            <p:cNvPr id="4" name="Freeform 4"/>
            <p:cNvSpPr/>
            <p:nvPr/>
          </p:nvSpPr>
          <p:spPr>
            <a:xfrm>
              <a:off x="0" y="0"/>
              <a:ext cx="3126271" cy="301417"/>
            </a:xfrm>
            <a:custGeom>
              <a:avLst/>
              <a:gdLst/>
              <a:ahLst/>
              <a:cxnLst/>
              <a:rect l="l" t="t" r="r" b="b"/>
              <a:pathLst>
                <a:path w="3126271" h="301417">
                  <a:moveTo>
                    <a:pt x="49931" y="0"/>
                  </a:moveTo>
                  <a:lnTo>
                    <a:pt x="3076341" y="0"/>
                  </a:lnTo>
                  <a:cubicBezTo>
                    <a:pt x="3089583" y="0"/>
                    <a:pt x="3102283" y="5261"/>
                    <a:pt x="3111647" y="14624"/>
                  </a:cubicBezTo>
                  <a:cubicBezTo>
                    <a:pt x="3121011" y="23988"/>
                    <a:pt x="3126271" y="36688"/>
                    <a:pt x="3126271" y="49931"/>
                  </a:cubicBezTo>
                  <a:lnTo>
                    <a:pt x="3126271" y="251486"/>
                  </a:lnTo>
                  <a:cubicBezTo>
                    <a:pt x="3126271" y="279062"/>
                    <a:pt x="3103917" y="301417"/>
                    <a:pt x="3076341" y="301417"/>
                  </a:cubicBezTo>
                  <a:lnTo>
                    <a:pt x="49931" y="301417"/>
                  </a:lnTo>
                  <a:cubicBezTo>
                    <a:pt x="22355" y="301417"/>
                    <a:pt x="0" y="279062"/>
                    <a:pt x="0" y="251486"/>
                  </a:cubicBezTo>
                  <a:lnTo>
                    <a:pt x="0" y="49931"/>
                  </a:lnTo>
                  <a:cubicBezTo>
                    <a:pt x="0" y="22355"/>
                    <a:pt x="22355" y="0"/>
                    <a:pt x="49931" y="0"/>
                  </a:cubicBezTo>
                  <a:close/>
                </a:path>
              </a:pathLst>
            </a:custGeom>
            <a:solidFill>
              <a:srgbClr val="C9AD8D"/>
            </a:solidFill>
          </p:spPr>
        </p:sp>
        <p:sp>
          <p:nvSpPr>
            <p:cNvPr id="5" name="TextBox 5"/>
            <p:cNvSpPr txBox="1"/>
            <p:nvPr/>
          </p:nvSpPr>
          <p:spPr>
            <a:xfrm>
              <a:off x="0" y="-47625"/>
              <a:ext cx="3126271" cy="349042"/>
            </a:xfrm>
            <a:prstGeom prst="rect">
              <a:avLst/>
            </a:prstGeom>
          </p:spPr>
          <p:txBody>
            <a:bodyPr lIns="50800" tIns="50800" rIns="50800" bIns="50800" rtlCol="0" anchor="ctr"/>
            <a:lstStyle/>
            <a:p>
              <a:pPr algn="ctr">
                <a:lnSpc>
                  <a:spcPts val="2659"/>
                </a:lnSpc>
              </a:pPr>
              <a:endParaRPr/>
            </a:p>
          </p:txBody>
        </p:sp>
      </p:grpSp>
      <p:sp>
        <p:nvSpPr>
          <p:cNvPr id="6" name="TextBox 6"/>
          <p:cNvSpPr txBox="1"/>
          <p:nvPr/>
        </p:nvSpPr>
        <p:spPr>
          <a:xfrm>
            <a:off x="2137735" y="981186"/>
            <a:ext cx="13859989" cy="1094739"/>
          </a:xfrm>
          <a:prstGeom prst="rect">
            <a:avLst/>
          </a:prstGeom>
        </p:spPr>
        <p:txBody>
          <a:bodyPr lIns="0" tIns="0" rIns="0" bIns="0" rtlCol="0" anchor="t">
            <a:spAutoFit/>
          </a:bodyPr>
          <a:lstStyle/>
          <a:p>
            <a:pPr algn="l">
              <a:lnSpc>
                <a:spcPts val="8960"/>
              </a:lnSpc>
            </a:pPr>
            <a:r>
              <a:rPr lang="en-US" sz="6400" b="1">
                <a:solidFill>
                  <a:srgbClr val="FFFFFF"/>
                </a:solidFill>
                <a:latin typeface="Anantason SemiExpanded Bold"/>
                <a:ea typeface="Anantason SemiExpanded Bold"/>
                <a:cs typeface="Anantason SemiExpanded Bold"/>
                <a:sym typeface="Anantason SemiExpanded Bold"/>
              </a:rPr>
              <a:t>Warum evangelische Religion?</a:t>
            </a:r>
          </a:p>
        </p:txBody>
      </p:sp>
      <p:grpSp>
        <p:nvGrpSpPr>
          <p:cNvPr id="7" name="Group 7"/>
          <p:cNvGrpSpPr/>
          <p:nvPr/>
        </p:nvGrpSpPr>
        <p:grpSpPr>
          <a:xfrm>
            <a:off x="289322" y="843002"/>
            <a:ext cx="1478756" cy="2005706"/>
            <a:chOff x="0" y="0"/>
            <a:chExt cx="660400" cy="895731"/>
          </a:xfrm>
        </p:grpSpPr>
        <p:sp>
          <p:nvSpPr>
            <p:cNvPr id="8" name="Freeform 8"/>
            <p:cNvSpPr/>
            <p:nvPr/>
          </p:nvSpPr>
          <p:spPr>
            <a:xfrm>
              <a:off x="0" y="0"/>
              <a:ext cx="660400" cy="895731"/>
            </a:xfrm>
            <a:custGeom>
              <a:avLst/>
              <a:gdLst/>
              <a:ahLst/>
              <a:cxnLst/>
              <a:rect l="l" t="t" r="r" b="b"/>
              <a:pathLst>
                <a:path w="660400" h="895731">
                  <a:moveTo>
                    <a:pt x="220252" y="876662"/>
                  </a:moveTo>
                  <a:cubicBezTo>
                    <a:pt x="254109" y="888176"/>
                    <a:pt x="292600" y="895731"/>
                    <a:pt x="330378" y="895731"/>
                  </a:cubicBezTo>
                  <a:cubicBezTo>
                    <a:pt x="368157" y="895731"/>
                    <a:pt x="404509" y="889254"/>
                    <a:pt x="438009" y="877741"/>
                  </a:cubicBezTo>
                  <a:cubicBezTo>
                    <a:pt x="438723" y="877381"/>
                    <a:pt x="439435" y="877381"/>
                    <a:pt x="440148" y="877022"/>
                  </a:cubicBezTo>
                  <a:cubicBezTo>
                    <a:pt x="565955" y="830966"/>
                    <a:pt x="658618" y="709352"/>
                    <a:pt x="660400" y="565387"/>
                  </a:cubicBezTo>
                  <a:lnTo>
                    <a:pt x="660400" y="0"/>
                  </a:lnTo>
                  <a:lnTo>
                    <a:pt x="0" y="0"/>
                  </a:lnTo>
                  <a:lnTo>
                    <a:pt x="0" y="564968"/>
                  </a:lnTo>
                  <a:cubicBezTo>
                    <a:pt x="1782" y="710071"/>
                    <a:pt x="93019" y="831687"/>
                    <a:pt x="220252" y="876662"/>
                  </a:cubicBezTo>
                  <a:close/>
                </a:path>
              </a:pathLst>
            </a:custGeom>
            <a:solidFill>
              <a:srgbClr val="EADBC8"/>
            </a:solidFill>
          </p:spPr>
        </p:sp>
        <p:sp>
          <p:nvSpPr>
            <p:cNvPr id="9" name="TextBox 9"/>
            <p:cNvSpPr txBox="1"/>
            <p:nvPr/>
          </p:nvSpPr>
          <p:spPr>
            <a:xfrm>
              <a:off x="0" y="-47625"/>
              <a:ext cx="660400" cy="816356"/>
            </a:xfrm>
            <a:prstGeom prst="rect">
              <a:avLst/>
            </a:prstGeom>
          </p:spPr>
          <p:txBody>
            <a:bodyPr lIns="50800" tIns="50800" rIns="50800" bIns="50800" rtlCol="0" anchor="ctr"/>
            <a:lstStyle/>
            <a:p>
              <a:pPr algn="ctr">
                <a:lnSpc>
                  <a:spcPts val="2659"/>
                </a:lnSpc>
              </a:pPr>
              <a:endParaRPr/>
            </a:p>
          </p:txBody>
        </p:sp>
      </p:grpSp>
      <p:grpSp>
        <p:nvGrpSpPr>
          <p:cNvPr id="10" name="Group 10"/>
          <p:cNvGrpSpPr/>
          <p:nvPr/>
        </p:nvGrpSpPr>
        <p:grpSpPr>
          <a:xfrm>
            <a:off x="486054" y="843002"/>
            <a:ext cx="1085292" cy="1831297"/>
            <a:chOff x="0" y="0"/>
            <a:chExt cx="660400" cy="1114344"/>
          </a:xfrm>
        </p:grpSpPr>
        <p:sp>
          <p:nvSpPr>
            <p:cNvPr id="11" name="Freeform 11"/>
            <p:cNvSpPr/>
            <p:nvPr/>
          </p:nvSpPr>
          <p:spPr>
            <a:xfrm>
              <a:off x="0" y="0"/>
              <a:ext cx="660400" cy="1114344"/>
            </a:xfrm>
            <a:custGeom>
              <a:avLst/>
              <a:gdLst/>
              <a:ahLst/>
              <a:cxnLst/>
              <a:rect l="l" t="t" r="r" b="b"/>
              <a:pathLst>
                <a:path w="660400" h="1114344">
                  <a:moveTo>
                    <a:pt x="220252" y="1095275"/>
                  </a:moveTo>
                  <a:cubicBezTo>
                    <a:pt x="254109" y="1106789"/>
                    <a:pt x="292600" y="1114344"/>
                    <a:pt x="330378" y="1114344"/>
                  </a:cubicBezTo>
                  <a:cubicBezTo>
                    <a:pt x="368157" y="1114344"/>
                    <a:pt x="404509" y="1107867"/>
                    <a:pt x="438009" y="1096354"/>
                  </a:cubicBezTo>
                  <a:cubicBezTo>
                    <a:pt x="438723" y="1095994"/>
                    <a:pt x="439435" y="1095994"/>
                    <a:pt x="440148" y="1095635"/>
                  </a:cubicBezTo>
                  <a:cubicBezTo>
                    <a:pt x="565955" y="1049580"/>
                    <a:pt x="658618" y="927966"/>
                    <a:pt x="660400" y="779144"/>
                  </a:cubicBezTo>
                  <a:lnTo>
                    <a:pt x="660400" y="0"/>
                  </a:lnTo>
                  <a:lnTo>
                    <a:pt x="0" y="0"/>
                  </a:lnTo>
                  <a:lnTo>
                    <a:pt x="0" y="778566"/>
                  </a:lnTo>
                  <a:cubicBezTo>
                    <a:pt x="1782" y="928684"/>
                    <a:pt x="93019" y="1050300"/>
                    <a:pt x="220252" y="1095275"/>
                  </a:cubicBezTo>
                  <a:close/>
                </a:path>
              </a:pathLst>
            </a:custGeom>
            <a:solidFill>
              <a:srgbClr val="F8F0E5"/>
            </a:solidFill>
          </p:spPr>
        </p:sp>
        <p:sp>
          <p:nvSpPr>
            <p:cNvPr id="12" name="TextBox 12"/>
            <p:cNvSpPr txBox="1"/>
            <p:nvPr/>
          </p:nvSpPr>
          <p:spPr>
            <a:xfrm>
              <a:off x="0" y="-47625"/>
              <a:ext cx="660400" cy="1034969"/>
            </a:xfrm>
            <a:prstGeom prst="rect">
              <a:avLst/>
            </a:prstGeom>
          </p:spPr>
          <p:txBody>
            <a:bodyPr lIns="50800" tIns="50800" rIns="50800" bIns="50800" rtlCol="0" anchor="ctr"/>
            <a:lstStyle/>
            <a:p>
              <a:pPr algn="ctr">
                <a:lnSpc>
                  <a:spcPts val="2659"/>
                </a:lnSpc>
              </a:pPr>
              <a:endParaRPr/>
            </a:p>
          </p:txBody>
        </p:sp>
      </p:grpSp>
      <p:sp>
        <p:nvSpPr>
          <p:cNvPr id="13" name="TextBox 13"/>
          <p:cNvSpPr txBox="1"/>
          <p:nvPr/>
        </p:nvSpPr>
        <p:spPr>
          <a:xfrm>
            <a:off x="2137735" y="3035935"/>
            <a:ext cx="15534234" cy="6222365"/>
          </a:xfrm>
          <a:prstGeom prst="rect">
            <a:avLst/>
          </a:prstGeom>
        </p:spPr>
        <p:txBody>
          <a:bodyPr lIns="0" tIns="0" rIns="0" bIns="0" rtlCol="0" anchor="t">
            <a:spAutoFit/>
          </a:bodyPr>
          <a:lstStyle/>
          <a:p>
            <a:pPr algn="just">
              <a:lnSpc>
                <a:spcPts val="6160"/>
              </a:lnSpc>
            </a:pPr>
            <a:r>
              <a:rPr lang="en-US" sz="4400">
                <a:solidFill>
                  <a:srgbClr val="102C57"/>
                </a:solidFill>
                <a:latin typeface="Questrial"/>
                <a:ea typeface="Questrial"/>
                <a:cs typeface="Questrial"/>
                <a:sym typeface="Questrial"/>
              </a:rPr>
              <a:t>Weil es um Wissen geht - und auch um Haltung.</a:t>
            </a:r>
          </a:p>
          <a:p>
            <a:pPr algn="just">
              <a:lnSpc>
                <a:spcPts val="6160"/>
              </a:lnSpc>
            </a:pPr>
            <a:endParaRPr lang="en-US" sz="4400">
              <a:solidFill>
                <a:srgbClr val="102C57"/>
              </a:solidFill>
              <a:latin typeface="Questrial"/>
              <a:ea typeface="Questrial"/>
              <a:cs typeface="Questrial"/>
              <a:sym typeface="Questrial"/>
            </a:endParaRPr>
          </a:p>
          <a:p>
            <a:pPr algn="just">
              <a:lnSpc>
                <a:spcPts val="6160"/>
              </a:lnSpc>
            </a:pPr>
            <a:r>
              <a:rPr lang="en-US" sz="4400">
                <a:solidFill>
                  <a:srgbClr val="102C57"/>
                </a:solidFill>
                <a:latin typeface="Questrial"/>
                <a:ea typeface="Questrial"/>
                <a:cs typeface="Questrial"/>
                <a:sym typeface="Questrial"/>
              </a:rPr>
              <a:t>Weil junge Menschen aber auch mehr brauchen als Fakten </a:t>
            </a:r>
          </a:p>
          <a:p>
            <a:pPr algn="just">
              <a:lnSpc>
                <a:spcPts val="6160"/>
              </a:lnSpc>
            </a:pPr>
            <a:r>
              <a:rPr lang="en-US" sz="4400">
                <a:solidFill>
                  <a:srgbClr val="102C57"/>
                </a:solidFill>
                <a:latin typeface="Questrial"/>
                <a:ea typeface="Questrial"/>
                <a:cs typeface="Questrial"/>
                <a:sym typeface="Questrial"/>
              </a:rPr>
              <a:t>– sie brauchen Orientierung, Werte und Räume für Sinnfragen.</a:t>
            </a:r>
          </a:p>
          <a:p>
            <a:pPr algn="just">
              <a:lnSpc>
                <a:spcPts val="6160"/>
              </a:lnSpc>
            </a:pPr>
            <a:endParaRPr lang="en-US" sz="4400">
              <a:solidFill>
                <a:srgbClr val="102C57"/>
              </a:solidFill>
              <a:latin typeface="Questrial"/>
              <a:ea typeface="Questrial"/>
              <a:cs typeface="Questrial"/>
              <a:sym typeface="Questrial"/>
            </a:endParaRPr>
          </a:p>
          <a:p>
            <a:pPr algn="just">
              <a:lnSpc>
                <a:spcPts val="6160"/>
              </a:lnSpc>
            </a:pPr>
            <a:r>
              <a:rPr lang="en-US" sz="4400">
                <a:solidFill>
                  <a:srgbClr val="102C57"/>
                </a:solidFill>
                <a:latin typeface="Questrial"/>
                <a:ea typeface="Questrial"/>
                <a:cs typeface="Questrial"/>
                <a:sym typeface="Questrial"/>
              </a:rPr>
              <a:t>Und weil der Religionsunterricht einen Beitrag dazu leisten kann, dass Schule ein Ort wird, an dem Persönlichkeitsbildung, Verantwortung und Menschlichkeit eine zentrale Rolle spielen.</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8F0E5"/>
        </a:solidFill>
        <a:effectLst/>
      </p:bgPr>
    </p:bg>
    <p:spTree>
      <p:nvGrpSpPr>
        <p:cNvPr id="1" name=""/>
        <p:cNvGrpSpPr/>
        <p:nvPr/>
      </p:nvGrpSpPr>
      <p:grpSpPr>
        <a:xfrm>
          <a:off x="0" y="0"/>
          <a:ext cx="0" cy="0"/>
          <a:chOff x="0" y="0"/>
          <a:chExt cx="0" cy="0"/>
        </a:xfrm>
      </p:grpSpPr>
      <p:sp>
        <p:nvSpPr>
          <p:cNvPr id="2" name="TextBox 2"/>
          <p:cNvSpPr txBox="1"/>
          <p:nvPr/>
        </p:nvSpPr>
        <p:spPr>
          <a:xfrm>
            <a:off x="203920" y="3309302"/>
            <a:ext cx="17880161" cy="3654847"/>
          </a:xfrm>
          <a:prstGeom prst="rect">
            <a:avLst/>
          </a:prstGeom>
        </p:spPr>
        <p:txBody>
          <a:bodyPr lIns="0" tIns="0" rIns="0" bIns="0" rtlCol="0" anchor="t">
            <a:spAutoFit/>
          </a:bodyPr>
          <a:lstStyle/>
          <a:p>
            <a:pPr algn="ctr">
              <a:lnSpc>
                <a:spcPts val="9519"/>
              </a:lnSpc>
            </a:pPr>
            <a:r>
              <a:rPr lang="en-US" sz="6799" b="1" dirty="0" err="1">
                <a:solidFill>
                  <a:srgbClr val="C9AD8D"/>
                </a:solidFill>
                <a:latin typeface="Anantason SemiExpanded Bold"/>
                <a:ea typeface="Anantason SemiExpanded Bold"/>
                <a:cs typeface="Anantason SemiExpanded Bold"/>
                <a:sym typeface="Anantason SemiExpanded Bold"/>
              </a:rPr>
              <a:t>Wir</a:t>
            </a:r>
            <a:r>
              <a:rPr lang="en-US" sz="6799" b="1" dirty="0">
                <a:solidFill>
                  <a:srgbClr val="C9AD8D"/>
                </a:solidFill>
                <a:latin typeface="Anantason SemiExpanded Bold"/>
                <a:ea typeface="Anantason SemiExpanded Bold"/>
                <a:cs typeface="Anantason SemiExpanded Bold"/>
                <a:sym typeface="Anantason SemiExpanded Bold"/>
              </a:rPr>
              <a:t> </a:t>
            </a:r>
            <a:r>
              <a:rPr lang="en-US" sz="6799" b="1" dirty="0" err="1">
                <a:solidFill>
                  <a:srgbClr val="C9AD8D"/>
                </a:solidFill>
                <a:latin typeface="Anantason SemiExpanded Bold"/>
                <a:ea typeface="Anantason SemiExpanded Bold"/>
                <a:cs typeface="Anantason SemiExpanded Bold"/>
                <a:sym typeface="Anantason SemiExpanded Bold"/>
              </a:rPr>
              <a:t>freuen</a:t>
            </a:r>
            <a:r>
              <a:rPr lang="en-US" sz="6799" b="1" dirty="0">
                <a:solidFill>
                  <a:srgbClr val="C9AD8D"/>
                </a:solidFill>
                <a:latin typeface="Anantason SemiExpanded Bold"/>
                <a:ea typeface="Anantason SemiExpanded Bold"/>
                <a:cs typeface="Anantason SemiExpanded Bold"/>
                <a:sym typeface="Anantason SemiExpanded Bold"/>
              </a:rPr>
              <a:t> </a:t>
            </a:r>
            <a:r>
              <a:rPr lang="en-US" sz="6799" b="1" dirty="0" err="1">
                <a:solidFill>
                  <a:srgbClr val="C9AD8D"/>
                </a:solidFill>
                <a:latin typeface="Anantason SemiExpanded Bold"/>
                <a:ea typeface="Anantason SemiExpanded Bold"/>
                <a:cs typeface="Anantason SemiExpanded Bold"/>
                <a:sym typeface="Anantason SemiExpanded Bold"/>
              </a:rPr>
              <a:t>uns</a:t>
            </a:r>
            <a:r>
              <a:rPr lang="en-US" sz="6799" b="1" dirty="0">
                <a:solidFill>
                  <a:srgbClr val="C9AD8D"/>
                </a:solidFill>
                <a:latin typeface="Anantason SemiExpanded Bold"/>
                <a:ea typeface="Anantason SemiExpanded Bold"/>
                <a:cs typeface="Anantason SemiExpanded Bold"/>
                <a:sym typeface="Anantason SemiExpanded Bold"/>
              </a:rPr>
              <a:t> auf </a:t>
            </a:r>
            <a:r>
              <a:rPr lang="en-US" sz="6799" b="1" dirty="0" err="1">
                <a:solidFill>
                  <a:srgbClr val="C9AD8D"/>
                </a:solidFill>
                <a:latin typeface="Anantason SemiExpanded Bold"/>
                <a:ea typeface="Anantason SemiExpanded Bold"/>
                <a:cs typeface="Anantason SemiExpanded Bold"/>
                <a:sym typeface="Anantason SemiExpanded Bold"/>
              </a:rPr>
              <a:t>neugierige</a:t>
            </a:r>
            <a:r>
              <a:rPr lang="en-US" sz="6799" b="1" dirty="0">
                <a:solidFill>
                  <a:srgbClr val="C9AD8D"/>
                </a:solidFill>
                <a:latin typeface="Anantason SemiExpanded Bold"/>
                <a:ea typeface="Anantason SemiExpanded Bold"/>
                <a:cs typeface="Anantason SemiExpanded Bold"/>
                <a:sym typeface="Anantason SemiExpanded Bold"/>
              </a:rPr>
              <a:t> </a:t>
            </a:r>
            <a:r>
              <a:rPr lang="en-US" sz="6799" b="1" dirty="0" err="1">
                <a:solidFill>
                  <a:srgbClr val="C9AD8D"/>
                </a:solidFill>
                <a:latin typeface="Anantason SemiExpanded Bold"/>
                <a:ea typeface="Anantason SemiExpanded Bold"/>
                <a:cs typeface="Anantason SemiExpanded Bold"/>
                <a:sym typeface="Anantason SemiExpanded Bold"/>
              </a:rPr>
              <a:t>Fragen</a:t>
            </a:r>
            <a:r>
              <a:rPr lang="en-US" sz="6799" b="1" dirty="0">
                <a:solidFill>
                  <a:srgbClr val="C9AD8D"/>
                </a:solidFill>
                <a:latin typeface="Anantason SemiExpanded Bold"/>
                <a:ea typeface="Anantason SemiExpanded Bold"/>
                <a:cs typeface="Anantason SemiExpanded Bold"/>
                <a:sym typeface="Anantason SemiExpanded Bold"/>
              </a:rPr>
              <a:t>, </a:t>
            </a:r>
            <a:r>
              <a:rPr lang="en-US" sz="6799" b="1" dirty="0" err="1">
                <a:solidFill>
                  <a:srgbClr val="C9AD8D"/>
                </a:solidFill>
                <a:latin typeface="Anantason SemiExpanded Bold"/>
                <a:ea typeface="Anantason SemiExpanded Bold"/>
                <a:cs typeface="Anantason SemiExpanded Bold"/>
                <a:sym typeface="Anantason SemiExpanded Bold"/>
              </a:rPr>
              <a:t>kritisches</a:t>
            </a:r>
            <a:r>
              <a:rPr lang="en-US" sz="6799" b="1" dirty="0">
                <a:solidFill>
                  <a:srgbClr val="C9AD8D"/>
                </a:solidFill>
                <a:latin typeface="Anantason SemiExpanded Bold"/>
                <a:ea typeface="Anantason SemiExpanded Bold"/>
                <a:cs typeface="Anantason SemiExpanded Bold"/>
                <a:sym typeface="Anantason SemiExpanded Bold"/>
              </a:rPr>
              <a:t> </a:t>
            </a:r>
            <a:r>
              <a:rPr lang="en-US" sz="6799" b="1" dirty="0" err="1">
                <a:solidFill>
                  <a:srgbClr val="C9AD8D"/>
                </a:solidFill>
                <a:latin typeface="Anantason SemiExpanded Bold"/>
                <a:ea typeface="Anantason SemiExpanded Bold"/>
                <a:cs typeface="Anantason SemiExpanded Bold"/>
                <a:sym typeface="Anantason SemiExpanded Bold"/>
              </a:rPr>
              <a:t>Denken</a:t>
            </a:r>
            <a:r>
              <a:rPr lang="en-US" sz="6799" b="1" dirty="0">
                <a:solidFill>
                  <a:srgbClr val="C9AD8D"/>
                </a:solidFill>
                <a:latin typeface="Anantason SemiExpanded Bold"/>
                <a:ea typeface="Anantason SemiExpanded Bold"/>
                <a:cs typeface="Anantason SemiExpanded Bold"/>
                <a:sym typeface="Anantason SemiExpanded Bold"/>
              </a:rPr>
              <a:t> und </a:t>
            </a:r>
            <a:r>
              <a:rPr lang="en-US" sz="6799" b="1" dirty="0" err="1">
                <a:solidFill>
                  <a:srgbClr val="C9AD8D"/>
                </a:solidFill>
                <a:latin typeface="Anantason SemiExpanded Bold"/>
                <a:ea typeface="Anantason SemiExpanded Bold"/>
                <a:cs typeface="Anantason SemiExpanded Bold"/>
                <a:sym typeface="Anantason SemiExpanded Bold"/>
              </a:rPr>
              <a:t>lebendige</a:t>
            </a:r>
            <a:r>
              <a:rPr lang="en-US" sz="6799" b="1" dirty="0">
                <a:solidFill>
                  <a:srgbClr val="C9AD8D"/>
                </a:solidFill>
                <a:latin typeface="Anantason SemiExpanded Bold"/>
                <a:ea typeface="Anantason SemiExpanded Bold"/>
                <a:cs typeface="Anantason SemiExpanded Bold"/>
                <a:sym typeface="Anantason SemiExpanded Bold"/>
              </a:rPr>
              <a:t> </a:t>
            </a:r>
            <a:r>
              <a:rPr lang="en-US" sz="6799" b="1" dirty="0" err="1">
                <a:solidFill>
                  <a:srgbClr val="C9AD8D"/>
                </a:solidFill>
                <a:latin typeface="Anantason SemiExpanded Bold"/>
                <a:ea typeface="Anantason SemiExpanded Bold"/>
                <a:cs typeface="Anantason SemiExpanded Bold"/>
                <a:sym typeface="Anantason SemiExpanded Bold"/>
              </a:rPr>
              <a:t>Diskussionen</a:t>
            </a:r>
            <a:r>
              <a:rPr lang="en-US" sz="6799" b="1" dirty="0">
                <a:solidFill>
                  <a:srgbClr val="C9AD8D"/>
                </a:solidFill>
                <a:latin typeface="Anantason SemiExpanded Bold"/>
                <a:ea typeface="Anantason SemiExpanded Bold"/>
                <a:cs typeface="Anantason SemiExpanded Bold"/>
                <a:sym typeface="Anantason SemiExpanded Bold"/>
              </a:rPr>
              <a:t>.</a:t>
            </a:r>
          </a:p>
        </p:txBody>
      </p:sp>
      <p:sp>
        <p:nvSpPr>
          <p:cNvPr id="3" name="Freeform 3"/>
          <p:cNvSpPr/>
          <p:nvPr/>
        </p:nvSpPr>
        <p:spPr>
          <a:xfrm>
            <a:off x="-506297" y="6789738"/>
            <a:ext cx="4083110" cy="3906175"/>
          </a:xfrm>
          <a:custGeom>
            <a:avLst/>
            <a:gdLst/>
            <a:ahLst/>
            <a:cxnLst/>
            <a:rect l="l" t="t" r="r" b="b"/>
            <a:pathLst>
              <a:path w="4083110" h="3906175">
                <a:moveTo>
                  <a:pt x="0" y="0"/>
                </a:moveTo>
                <a:lnTo>
                  <a:pt x="4083110" y="0"/>
                </a:lnTo>
                <a:lnTo>
                  <a:pt x="4083110" y="3906175"/>
                </a:lnTo>
                <a:lnTo>
                  <a:pt x="0" y="3906175"/>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sp>
      <p:sp>
        <p:nvSpPr>
          <p:cNvPr id="4" name="Freeform 4"/>
          <p:cNvSpPr/>
          <p:nvPr/>
        </p:nvSpPr>
        <p:spPr>
          <a:xfrm rot="-5400000" flipH="1">
            <a:off x="15933633" y="-133066"/>
            <a:ext cx="2651334" cy="2323533"/>
          </a:xfrm>
          <a:custGeom>
            <a:avLst/>
            <a:gdLst/>
            <a:ahLst/>
            <a:cxnLst/>
            <a:rect l="l" t="t" r="r" b="b"/>
            <a:pathLst>
              <a:path w="2651334" h="2323533">
                <a:moveTo>
                  <a:pt x="2651334" y="0"/>
                </a:moveTo>
                <a:lnTo>
                  <a:pt x="0" y="0"/>
                </a:lnTo>
                <a:lnTo>
                  <a:pt x="0" y="2323532"/>
                </a:lnTo>
                <a:lnTo>
                  <a:pt x="2651334" y="2323532"/>
                </a:lnTo>
                <a:lnTo>
                  <a:pt x="2651334" y="0"/>
                </a:lnTo>
                <a:close/>
              </a:path>
            </a:pathLst>
          </a:custGeom>
          <a:blipFill>
            <a:blip r:embed="rId4">
              <a:extLst>
                <a:ext uri="{96DAC541-7B7A-43D3-8B79-37D633B846F1}">
                  <asvg:svgBlip xmlns:asvg="http://schemas.microsoft.com/office/drawing/2016/SVG/main" r:embed="rId5"/>
                </a:ext>
              </a:extLst>
            </a:blip>
            <a:stretch>
              <a:fillRect/>
            </a:stretch>
          </a:blipFill>
        </p:spPr>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447</Words>
  <Application>Microsoft Office PowerPoint</Application>
  <PresentationFormat>Benutzerdefiniert</PresentationFormat>
  <Paragraphs>32</Paragraphs>
  <Slides>7</Slides>
  <Notes>0</Notes>
  <HiddenSlides>0</HiddenSlides>
  <MMClips>0</MMClips>
  <ScaleCrop>false</ScaleCrop>
  <HeadingPairs>
    <vt:vector size="6" baseType="variant">
      <vt:variant>
        <vt:lpstr>Verwendete Schriftarten</vt:lpstr>
      </vt:variant>
      <vt:variant>
        <vt:i4>5</vt:i4>
      </vt:variant>
      <vt:variant>
        <vt:lpstr>Design</vt:lpstr>
      </vt:variant>
      <vt:variant>
        <vt:i4>1</vt:i4>
      </vt:variant>
      <vt:variant>
        <vt:lpstr>Folientitel</vt:lpstr>
      </vt:variant>
      <vt:variant>
        <vt:i4>7</vt:i4>
      </vt:variant>
    </vt:vector>
  </HeadingPairs>
  <TitlesOfParts>
    <vt:vector size="13" baseType="lpstr">
      <vt:lpstr>Arial</vt:lpstr>
      <vt:lpstr>Handy Casual</vt:lpstr>
      <vt:lpstr>Calibri</vt:lpstr>
      <vt:lpstr>Questrial</vt:lpstr>
      <vt:lpstr>Anantason SemiExpanded Bold</vt:lpstr>
      <vt:lpstr>Office Theme</vt:lpstr>
      <vt:lpstr>PowerPoint-Präsentation</vt:lpstr>
      <vt:lpstr>PowerPoint-Präsentation</vt:lpstr>
      <vt:lpstr>PowerPoint-Präsentation</vt:lpstr>
      <vt:lpstr>PowerPoint-Präsentation</vt:lpstr>
      <vt:lpstr>PowerPoint-Präsentation</vt:lpstr>
      <vt:lpstr>PowerPoint-Präsentation</vt:lpstr>
      <vt:lpstr>PowerPoint-Präsentation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Fachvorstellung ev. Religion</dc:title>
  <dc:creator>emgor</dc:creator>
  <cp:lastModifiedBy>Gustav</cp:lastModifiedBy>
  <cp:revision>2</cp:revision>
  <dcterms:created xsi:type="dcterms:W3CDTF">2006-08-16T00:00:00Z</dcterms:created>
  <dcterms:modified xsi:type="dcterms:W3CDTF">2025-11-10T07:17:45Z</dcterms:modified>
  <dc:identifier>DAG4HD7heVo</dc:identifier>
</cp:coreProperties>
</file>